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4"/>
  </p:sldMasterIdLst>
  <p:notesMasterIdLst>
    <p:notesMasterId r:id="rId157"/>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0000FF"/>
    <a:srgbClr val="22822B"/>
    <a:srgbClr val="2D9F01"/>
    <a:srgbClr val="A44687"/>
    <a:srgbClr val="BC4744"/>
    <a:srgbClr val="FFFF00"/>
    <a:srgbClr val="953735"/>
    <a:srgbClr val="008080"/>
    <a:srgbClr val="CE76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485" autoAdjust="0"/>
    <p:restoredTop sz="87276" autoAdjust="0"/>
  </p:normalViewPr>
  <p:slideViewPr>
    <p:cSldViewPr>
      <p:cViewPr>
        <p:scale>
          <a:sx n="81" d="100"/>
          <a:sy n="81" d="100"/>
        </p:scale>
        <p:origin x="-894" y="20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41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heme" Target="theme/theme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tx>
        <c:rich>
          <a:bodyPr/>
          <a:lstStyle/>
          <a:p>
            <a:pPr>
              <a:defRPr/>
            </a:pPr>
            <a:r>
              <a:rPr lang="en-US" sz="1200" dirty="0" smtClean="0"/>
              <a:t>International Tourist Arrival (in millions)</a:t>
            </a:r>
            <a:endParaRPr lang="en-US" sz="1200" dirty="0"/>
          </a:p>
        </c:rich>
      </c:tx>
      <c:layout/>
      <c:overlay val="0"/>
    </c:title>
    <c:autoTitleDeleted val="0"/>
    <c:plotArea>
      <c:layout/>
      <c:barChart>
        <c:barDir val="col"/>
        <c:grouping val="clustered"/>
        <c:varyColors val="0"/>
        <c:ser>
          <c:idx val="0"/>
          <c:order val="0"/>
          <c:tx>
            <c:strRef>
              <c:f>Sheet1!$B$1</c:f>
              <c:strCache>
                <c:ptCount val="1"/>
                <c:pt idx="0">
                  <c:v>Tourist Arrival</c:v>
                </c:pt>
              </c:strCache>
            </c:strRef>
          </c:tx>
          <c:invertIfNegative val="0"/>
          <c:dLbls>
            <c:txPr>
              <a:bodyPr/>
              <a:lstStyle/>
              <a:p>
                <a:pPr>
                  <a:defRPr sz="900"/>
                </a:pPr>
                <a:endParaRPr lang="en-US"/>
              </a:p>
            </c:txPr>
            <c:showLegendKey val="0"/>
            <c:showVal val="1"/>
            <c:showCatName val="0"/>
            <c:showSerName val="0"/>
            <c:showPercent val="0"/>
            <c:showBubbleSize val="0"/>
            <c:showLeaderLines val="0"/>
          </c:dLbls>
          <c:cat>
            <c:numRef>
              <c:f>Sheet1!$A$2:$A$6</c:f>
              <c:numCache>
                <c:formatCode>General</c:formatCode>
                <c:ptCount val="5"/>
                <c:pt idx="0">
                  <c:v>1950</c:v>
                </c:pt>
                <c:pt idx="1">
                  <c:v>1980</c:v>
                </c:pt>
                <c:pt idx="2">
                  <c:v>1990</c:v>
                </c:pt>
                <c:pt idx="3">
                  <c:v>2000</c:v>
                </c:pt>
                <c:pt idx="4">
                  <c:v>2010</c:v>
                </c:pt>
              </c:numCache>
            </c:numRef>
          </c:cat>
          <c:val>
            <c:numRef>
              <c:f>Sheet1!$B$2:$B$6</c:f>
              <c:numCache>
                <c:formatCode>General</c:formatCode>
                <c:ptCount val="5"/>
                <c:pt idx="0">
                  <c:v>25</c:v>
                </c:pt>
                <c:pt idx="1">
                  <c:v>277</c:v>
                </c:pt>
                <c:pt idx="2">
                  <c:v>435</c:v>
                </c:pt>
                <c:pt idx="3">
                  <c:v>675</c:v>
                </c:pt>
                <c:pt idx="4">
                  <c:v>940</c:v>
                </c:pt>
              </c:numCache>
            </c:numRef>
          </c:val>
        </c:ser>
        <c:dLbls>
          <c:showLegendKey val="0"/>
          <c:showVal val="1"/>
          <c:showCatName val="0"/>
          <c:showSerName val="0"/>
          <c:showPercent val="0"/>
          <c:showBubbleSize val="0"/>
        </c:dLbls>
        <c:gapWidth val="75"/>
        <c:axId val="80903680"/>
        <c:axId val="98117312"/>
      </c:barChart>
      <c:catAx>
        <c:axId val="80903680"/>
        <c:scaling>
          <c:orientation val="minMax"/>
        </c:scaling>
        <c:delete val="0"/>
        <c:axPos val="b"/>
        <c:numFmt formatCode="General" sourceLinked="1"/>
        <c:majorTickMark val="none"/>
        <c:minorTickMark val="none"/>
        <c:tickLblPos val="nextTo"/>
        <c:txPr>
          <a:bodyPr/>
          <a:lstStyle/>
          <a:p>
            <a:pPr>
              <a:defRPr sz="1000"/>
            </a:pPr>
            <a:endParaRPr lang="en-US"/>
          </a:p>
        </c:txPr>
        <c:crossAx val="98117312"/>
        <c:crosses val="autoZero"/>
        <c:auto val="1"/>
        <c:lblAlgn val="ctr"/>
        <c:lblOffset val="100"/>
        <c:noMultiLvlLbl val="0"/>
      </c:catAx>
      <c:valAx>
        <c:axId val="98117312"/>
        <c:scaling>
          <c:orientation val="minMax"/>
        </c:scaling>
        <c:delete val="1"/>
        <c:axPos val="l"/>
        <c:numFmt formatCode="General" sourceLinked="1"/>
        <c:majorTickMark val="none"/>
        <c:minorTickMark val="none"/>
        <c:tickLblPos val="none"/>
        <c:crossAx val="80903680"/>
        <c:crosses val="autoZero"/>
        <c:crossBetween val="between"/>
      </c:valAx>
    </c:plotArea>
    <c:plotVisOnly val="1"/>
    <c:dispBlanksAs val="gap"/>
    <c:showDLblsOverMax val="0"/>
  </c:chart>
  <c:spPr>
    <a:ln>
      <a:noFill/>
    </a:ln>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title>
      <c:tx>
        <c:rich>
          <a:bodyPr/>
          <a:lstStyle/>
          <a:p>
            <a:pPr>
              <a:defRPr sz="1200"/>
            </a:pPr>
            <a:r>
              <a:rPr lang="en-US" sz="1200" dirty="0" smtClean="0"/>
              <a:t>Inbound tourism by mode of transport</a:t>
            </a:r>
            <a:endParaRPr lang="en-US" sz="1200" dirty="0"/>
          </a:p>
        </c:rich>
      </c:tx>
      <c:layout/>
      <c:overlay val="0"/>
    </c:title>
    <c:autoTitleDeleted val="0"/>
    <c:plotArea>
      <c:layout/>
      <c:pieChart>
        <c:varyColors val="1"/>
        <c:ser>
          <c:idx val="0"/>
          <c:order val="0"/>
          <c:tx>
            <c:strRef>
              <c:f>Sheet1!$B$1</c:f>
              <c:strCache>
                <c:ptCount val="1"/>
                <c:pt idx="0">
                  <c:v>Sales</c:v>
                </c:pt>
              </c:strCache>
            </c:strRef>
          </c:tx>
          <c:dLbls>
            <c:txPr>
              <a:bodyPr/>
              <a:lstStyle/>
              <a:p>
                <a:pPr>
                  <a:defRPr sz="1000"/>
                </a:pPr>
                <a:endParaRPr lang="en-US"/>
              </a:p>
            </c:txPr>
            <c:showLegendKey val="0"/>
            <c:showVal val="0"/>
            <c:showCatName val="0"/>
            <c:showSerName val="0"/>
            <c:showPercent val="1"/>
            <c:showBubbleSize val="0"/>
            <c:showLeaderLines val="1"/>
          </c:dLbls>
          <c:cat>
            <c:strRef>
              <c:f>Sheet1!$A$2:$A$5</c:f>
              <c:strCache>
                <c:ptCount val="4"/>
                <c:pt idx="0">
                  <c:v>Air</c:v>
                </c:pt>
                <c:pt idx="1">
                  <c:v>Road</c:v>
                </c:pt>
                <c:pt idx="2">
                  <c:v>Water</c:v>
                </c:pt>
                <c:pt idx="3">
                  <c:v>Rail</c:v>
                </c:pt>
              </c:strCache>
            </c:strRef>
          </c:cat>
          <c:val>
            <c:numRef>
              <c:f>Sheet1!$B$2:$B$5</c:f>
              <c:numCache>
                <c:formatCode>0%</c:formatCode>
                <c:ptCount val="4"/>
                <c:pt idx="0">
                  <c:v>0.51</c:v>
                </c:pt>
                <c:pt idx="1">
                  <c:v>0.41000000000000031</c:v>
                </c:pt>
                <c:pt idx="2">
                  <c:v>6.0000000000000032E-2</c:v>
                </c:pt>
                <c:pt idx="3">
                  <c:v>2.0000000000000011E-2</c:v>
                </c:pt>
              </c:numCache>
            </c:numRef>
          </c:val>
        </c:ser>
        <c:dLbls>
          <c:showLegendKey val="0"/>
          <c:showVal val="0"/>
          <c:showCatName val="0"/>
          <c:showSerName val="0"/>
          <c:showPercent val="1"/>
          <c:showBubbleSize val="0"/>
          <c:showLeaderLines val="1"/>
        </c:dLbls>
        <c:firstSliceAng val="0"/>
      </c:pieChart>
    </c:plotArea>
    <c:legend>
      <c:legendPos val="r"/>
      <c:layout/>
      <c:overlay val="0"/>
      <c:txPr>
        <a:bodyPr/>
        <a:lstStyle/>
        <a:p>
          <a:pPr>
            <a:defRPr sz="1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smtClean="0"/>
              <a:t>Top Travel Destinations in the World (Inbound</a:t>
            </a:r>
            <a:r>
              <a:rPr lang="en-US" baseline="0" dirty="0" smtClean="0"/>
              <a:t> traffic in millions)</a:t>
            </a:r>
            <a:endParaRPr lang="en-US" dirty="0"/>
          </a:p>
        </c:rich>
      </c:tx>
      <c:layout/>
      <c:overlay val="0"/>
    </c:title>
    <c:autoTitleDeleted val="0"/>
    <c:plotArea>
      <c:layout/>
      <c:barChart>
        <c:barDir val="col"/>
        <c:grouping val="clustered"/>
        <c:varyColors val="0"/>
        <c:ser>
          <c:idx val="0"/>
          <c:order val="0"/>
          <c:tx>
            <c:strRef>
              <c:f>Sheet1!$B$1</c:f>
              <c:strCache>
                <c:ptCount val="1"/>
                <c:pt idx="0">
                  <c:v>France</c:v>
                </c:pt>
              </c:strCache>
            </c:strRef>
          </c:tx>
          <c:invertIfNegative val="0"/>
          <c:cat>
            <c:numRef>
              <c:f>Sheet1!$A$2:$A$5</c:f>
              <c:numCache>
                <c:formatCode>General</c:formatCode>
                <c:ptCount val="4"/>
                <c:pt idx="0">
                  <c:v>2006</c:v>
                </c:pt>
                <c:pt idx="1">
                  <c:v>2007</c:v>
                </c:pt>
                <c:pt idx="2">
                  <c:v>2008</c:v>
                </c:pt>
                <c:pt idx="3">
                  <c:v>2009</c:v>
                </c:pt>
              </c:numCache>
            </c:numRef>
          </c:cat>
          <c:val>
            <c:numRef>
              <c:f>Sheet1!$B$2:$B$5</c:f>
              <c:numCache>
                <c:formatCode>General</c:formatCode>
                <c:ptCount val="4"/>
                <c:pt idx="0">
                  <c:v>77.099999999999994</c:v>
                </c:pt>
                <c:pt idx="1">
                  <c:v>80.900000000000006</c:v>
                </c:pt>
                <c:pt idx="2">
                  <c:v>79.2</c:v>
                </c:pt>
                <c:pt idx="3">
                  <c:v>74.2</c:v>
                </c:pt>
              </c:numCache>
            </c:numRef>
          </c:val>
        </c:ser>
        <c:ser>
          <c:idx val="1"/>
          <c:order val="1"/>
          <c:tx>
            <c:strRef>
              <c:f>Sheet1!$C$1</c:f>
              <c:strCache>
                <c:ptCount val="1"/>
                <c:pt idx="0">
                  <c:v>US</c:v>
                </c:pt>
              </c:strCache>
            </c:strRef>
          </c:tx>
          <c:invertIfNegative val="0"/>
          <c:cat>
            <c:numRef>
              <c:f>Sheet1!$A$2:$A$5</c:f>
              <c:numCache>
                <c:formatCode>General</c:formatCode>
                <c:ptCount val="4"/>
                <c:pt idx="0">
                  <c:v>2006</c:v>
                </c:pt>
                <c:pt idx="1">
                  <c:v>2007</c:v>
                </c:pt>
                <c:pt idx="2">
                  <c:v>2008</c:v>
                </c:pt>
                <c:pt idx="3">
                  <c:v>2009</c:v>
                </c:pt>
              </c:numCache>
            </c:numRef>
          </c:cat>
          <c:val>
            <c:numRef>
              <c:f>Sheet1!$C$2:$C$5</c:f>
              <c:numCache>
                <c:formatCode>General</c:formatCode>
                <c:ptCount val="4"/>
                <c:pt idx="0">
                  <c:v>51</c:v>
                </c:pt>
                <c:pt idx="1">
                  <c:v>56</c:v>
                </c:pt>
                <c:pt idx="2">
                  <c:v>57.9</c:v>
                </c:pt>
                <c:pt idx="3">
                  <c:v>59.9</c:v>
                </c:pt>
              </c:numCache>
            </c:numRef>
          </c:val>
        </c:ser>
        <c:ser>
          <c:idx val="2"/>
          <c:order val="2"/>
          <c:tx>
            <c:strRef>
              <c:f>Sheet1!$D$1</c:f>
              <c:strCache>
                <c:ptCount val="1"/>
                <c:pt idx="0">
                  <c:v>Spain</c:v>
                </c:pt>
              </c:strCache>
            </c:strRef>
          </c:tx>
          <c:invertIfNegative val="0"/>
          <c:cat>
            <c:numRef>
              <c:f>Sheet1!$A$2:$A$5</c:f>
              <c:numCache>
                <c:formatCode>General</c:formatCode>
                <c:ptCount val="4"/>
                <c:pt idx="0">
                  <c:v>2006</c:v>
                </c:pt>
                <c:pt idx="1">
                  <c:v>2007</c:v>
                </c:pt>
                <c:pt idx="2">
                  <c:v>2008</c:v>
                </c:pt>
                <c:pt idx="3">
                  <c:v>2009</c:v>
                </c:pt>
              </c:numCache>
            </c:numRef>
          </c:cat>
          <c:val>
            <c:numRef>
              <c:f>Sheet1!$D$2:$D$5</c:f>
              <c:numCache>
                <c:formatCode>General</c:formatCode>
                <c:ptCount val="4"/>
                <c:pt idx="0">
                  <c:v>58</c:v>
                </c:pt>
                <c:pt idx="1">
                  <c:v>58.7</c:v>
                </c:pt>
                <c:pt idx="2">
                  <c:v>57.2</c:v>
                </c:pt>
                <c:pt idx="3">
                  <c:v>52.2</c:v>
                </c:pt>
              </c:numCache>
            </c:numRef>
          </c:val>
        </c:ser>
        <c:ser>
          <c:idx val="3"/>
          <c:order val="3"/>
          <c:tx>
            <c:strRef>
              <c:f>Sheet1!$E$1</c:f>
              <c:strCache>
                <c:ptCount val="1"/>
                <c:pt idx="0">
                  <c:v>China</c:v>
                </c:pt>
              </c:strCache>
            </c:strRef>
          </c:tx>
          <c:invertIfNegative val="0"/>
          <c:cat>
            <c:numRef>
              <c:f>Sheet1!$A$2:$A$5</c:f>
              <c:numCache>
                <c:formatCode>General</c:formatCode>
                <c:ptCount val="4"/>
                <c:pt idx="0">
                  <c:v>2006</c:v>
                </c:pt>
                <c:pt idx="1">
                  <c:v>2007</c:v>
                </c:pt>
                <c:pt idx="2">
                  <c:v>2008</c:v>
                </c:pt>
                <c:pt idx="3">
                  <c:v>2009</c:v>
                </c:pt>
              </c:numCache>
            </c:numRef>
          </c:cat>
          <c:val>
            <c:numRef>
              <c:f>Sheet1!$E$2:$E$5</c:f>
              <c:numCache>
                <c:formatCode>General</c:formatCode>
                <c:ptCount val="4"/>
                <c:pt idx="0">
                  <c:v>49.9</c:v>
                </c:pt>
                <c:pt idx="1">
                  <c:v>54.7</c:v>
                </c:pt>
                <c:pt idx="2">
                  <c:v>53</c:v>
                </c:pt>
                <c:pt idx="3">
                  <c:v>50.9</c:v>
                </c:pt>
              </c:numCache>
            </c:numRef>
          </c:val>
        </c:ser>
        <c:dLbls>
          <c:showLegendKey val="0"/>
          <c:showVal val="1"/>
          <c:showCatName val="0"/>
          <c:showSerName val="0"/>
          <c:showPercent val="0"/>
          <c:showBubbleSize val="0"/>
        </c:dLbls>
        <c:gapWidth val="75"/>
        <c:axId val="86672384"/>
        <c:axId val="46449216"/>
      </c:barChart>
      <c:catAx>
        <c:axId val="86672384"/>
        <c:scaling>
          <c:orientation val="minMax"/>
        </c:scaling>
        <c:delete val="0"/>
        <c:axPos val="b"/>
        <c:numFmt formatCode="General" sourceLinked="1"/>
        <c:majorTickMark val="none"/>
        <c:minorTickMark val="none"/>
        <c:tickLblPos val="nextTo"/>
        <c:crossAx val="46449216"/>
        <c:crosses val="autoZero"/>
        <c:auto val="1"/>
        <c:lblAlgn val="ctr"/>
        <c:lblOffset val="100"/>
        <c:noMultiLvlLbl val="0"/>
      </c:catAx>
      <c:valAx>
        <c:axId val="46449216"/>
        <c:scaling>
          <c:orientation val="minMax"/>
        </c:scaling>
        <c:delete val="1"/>
        <c:axPos val="l"/>
        <c:numFmt formatCode="General" sourceLinked="1"/>
        <c:majorTickMark val="none"/>
        <c:minorTickMark val="none"/>
        <c:tickLblPos val="none"/>
        <c:crossAx val="86672384"/>
        <c:crosses val="autoZero"/>
        <c:crossBetween val="between"/>
      </c:valAx>
    </c:plotArea>
    <c:legend>
      <c:legendPos val="b"/>
      <c:layout/>
      <c:overlay val="0"/>
      <c:txPr>
        <a:bodyPr/>
        <a:lstStyle/>
        <a:p>
          <a:pPr>
            <a:defRPr sz="1200">
              <a:solidFill>
                <a:srgbClr val="FF0000"/>
              </a:solidFill>
            </a:defRPr>
          </a:pPr>
          <a:endParaRPr lang="en-US"/>
        </a:p>
      </c:txPr>
    </c:legend>
    <c:plotVisOnly val="1"/>
    <c:dispBlanksAs val="gap"/>
    <c:showDLblsOverMax val="0"/>
  </c:chart>
  <c:txPr>
    <a:bodyPr/>
    <a:lstStyle/>
    <a:p>
      <a:pPr>
        <a:defRPr sz="1000"/>
      </a:pPr>
      <a:endParaRPr lang="en-US"/>
    </a:p>
  </c:txPr>
  <c:externalData r:id="rId1">
    <c:autoUpdate val="0"/>
  </c:externalData>
</c:chartSpace>
</file>

<file path=ppt/diagrams/_rels/data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jpeg"/><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diagrams/_rels/data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ata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jpeg"/><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diagrams/_rels/drawing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jpeg"/><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diagrams/_rels/drawing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image" Target="../media/image96.jpeg"/><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314BE0-6AC0-41DA-90BC-064F6A5D7A77}"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6DBD3D28-6FA5-42C5-8872-48A0E5390F8D}">
      <dgm:prSet phldrT="[Text]" custT="1"/>
      <dgm:spPr/>
      <dgm:t>
        <a:bodyPr/>
        <a:lstStyle/>
        <a:p>
          <a:r>
            <a:rPr lang="en-US" sz="2000" dirty="0" smtClean="0"/>
            <a:t>Growing Industry</a:t>
          </a:r>
          <a:endParaRPr lang="en-US" sz="2000" dirty="0"/>
        </a:p>
      </dgm:t>
    </dgm:pt>
    <dgm:pt modelId="{0ACB4AC6-1532-47F9-8928-D30CE358DFA7}" type="parTrans" cxnId="{1FA7B4C2-F6DB-49D5-9783-6FD6AF580917}">
      <dgm:prSet/>
      <dgm:spPr/>
      <dgm:t>
        <a:bodyPr/>
        <a:lstStyle/>
        <a:p>
          <a:endParaRPr lang="en-US"/>
        </a:p>
      </dgm:t>
    </dgm:pt>
    <dgm:pt modelId="{DA29F9F6-B712-4D50-AE08-29BF0B34E563}" type="sibTrans" cxnId="{1FA7B4C2-F6DB-49D5-9783-6FD6AF580917}">
      <dgm:prSet/>
      <dgm:spPr/>
      <dgm:t>
        <a:bodyPr/>
        <a:lstStyle/>
        <a:p>
          <a:endParaRPr lang="en-US"/>
        </a:p>
      </dgm:t>
    </dgm:pt>
    <dgm:pt modelId="{90F2A8B8-53F4-4322-8696-6F8AE4C2DA59}">
      <dgm:prSet phldrT="[Text]" custT="1"/>
      <dgm:spPr/>
      <dgm:t>
        <a:bodyPr/>
        <a:lstStyle/>
        <a:p>
          <a:r>
            <a:rPr lang="en-US" sz="1800" dirty="0" smtClean="0"/>
            <a:t>Tourism is one of the biggest and fastest growing industries in the world.</a:t>
          </a:r>
          <a:endParaRPr lang="en-US" sz="1800" dirty="0"/>
        </a:p>
      </dgm:t>
    </dgm:pt>
    <dgm:pt modelId="{7C12C352-5FDB-4270-85B1-9FF75305D5FB}" type="parTrans" cxnId="{7DEBAA3F-4B91-4639-A4B2-D70F68A6004E}">
      <dgm:prSet/>
      <dgm:spPr/>
      <dgm:t>
        <a:bodyPr/>
        <a:lstStyle/>
        <a:p>
          <a:endParaRPr lang="en-US"/>
        </a:p>
      </dgm:t>
    </dgm:pt>
    <dgm:pt modelId="{70D71396-8BDE-4011-937F-6C3EEAC3A043}" type="sibTrans" cxnId="{7DEBAA3F-4B91-4639-A4B2-D70F68A6004E}">
      <dgm:prSet/>
      <dgm:spPr/>
      <dgm:t>
        <a:bodyPr/>
        <a:lstStyle/>
        <a:p>
          <a:endParaRPr lang="en-US"/>
        </a:p>
      </dgm:t>
    </dgm:pt>
    <dgm:pt modelId="{A2AF1521-3D69-4DE8-98E6-523E35A62C2C}">
      <dgm:prSet phldrT="[Text]" custT="1"/>
      <dgm:spPr/>
      <dgm:t>
        <a:bodyPr/>
        <a:lstStyle/>
        <a:p>
          <a:r>
            <a:rPr lang="en-US" sz="2000" dirty="0" smtClean="0"/>
            <a:t>Increase Workforce </a:t>
          </a:r>
          <a:endParaRPr lang="en-US" sz="2000" dirty="0"/>
        </a:p>
      </dgm:t>
    </dgm:pt>
    <dgm:pt modelId="{B57A973E-C8A7-4014-9BCB-D0329CC5449E}" type="parTrans" cxnId="{AF980F77-1461-40DA-B541-0DE251A32F72}">
      <dgm:prSet/>
      <dgm:spPr/>
      <dgm:t>
        <a:bodyPr/>
        <a:lstStyle/>
        <a:p>
          <a:endParaRPr lang="en-US"/>
        </a:p>
      </dgm:t>
    </dgm:pt>
    <dgm:pt modelId="{9A837006-FB8C-4954-A444-350E1DF759BD}" type="sibTrans" cxnId="{AF980F77-1461-40DA-B541-0DE251A32F72}">
      <dgm:prSet/>
      <dgm:spPr/>
      <dgm:t>
        <a:bodyPr/>
        <a:lstStyle/>
        <a:p>
          <a:endParaRPr lang="en-US"/>
        </a:p>
      </dgm:t>
    </dgm:pt>
    <dgm:pt modelId="{6673F533-8C5A-4982-A454-6C708F202903}">
      <dgm:prSet phldrT="[Text]" custT="1"/>
      <dgm:spPr/>
      <dgm:t>
        <a:bodyPr/>
        <a:lstStyle/>
        <a:p>
          <a:r>
            <a:rPr lang="en-US" sz="1800" dirty="0" smtClean="0"/>
            <a:t>Tourism sector is the largest employer, accounting for approximately 225 million jobs or 10.7% of the global labor force.</a:t>
          </a:r>
          <a:endParaRPr lang="en-US" sz="1800" dirty="0"/>
        </a:p>
      </dgm:t>
    </dgm:pt>
    <dgm:pt modelId="{29F900AA-AD98-4A37-AD71-50B7CD8ECD2A}" type="parTrans" cxnId="{079517C3-7559-489E-AD2C-92D55E9E4B69}">
      <dgm:prSet/>
      <dgm:spPr/>
      <dgm:t>
        <a:bodyPr/>
        <a:lstStyle/>
        <a:p>
          <a:endParaRPr lang="en-US"/>
        </a:p>
      </dgm:t>
    </dgm:pt>
    <dgm:pt modelId="{7B5B5726-EF73-4DDD-93C9-97C1FDDD46D1}" type="sibTrans" cxnId="{079517C3-7559-489E-AD2C-92D55E9E4B69}">
      <dgm:prSet/>
      <dgm:spPr/>
      <dgm:t>
        <a:bodyPr/>
        <a:lstStyle/>
        <a:p>
          <a:endParaRPr lang="en-US"/>
        </a:p>
      </dgm:t>
    </dgm:pt>
    <dgm:pt modelId="{E52482AE-5D0B-4DDF-A1BA-E1D2A1061186}">
      <dgm:prSet phldrT="[Text]" custT="1"/>
      <dgm:spPr/>
      <dgm:t>
        <a:bodyPr/>
        <a:lstStyle/>
        <a:p>
          <a:r>
            <a:rPr lang="en-US" sz="1800" dirty="0" smtClean="0"/>
            <a:t>It is estimated to rise to 275 million by 2022. </a:t>
          </a:r>
          <a:endParaRPr lang="en-US" sz="1800" dirty="0"/>
        </a:p>
      </dgm:t>
    </dgm:pt>
    <dgm:pt modelId="{C24778DC-D2E4-437C-B0F4-F0517FCD5C60}" type="parTrans" cxnId="{78567D4F-DAD9-44AF-8921-8E1262048D83}">
      <dgm:prSet/>
      <dgm:spPr/>
      <dgm:t>
        <a:bodyPr/>
        <a:lstStyle/>
        <a:p>
          <a:endParaRPr lang="en-US"/>
        </a:p>
      </dgm:t>
    </dgm:pt>
    <dgm:pt modelId="{BCA53DAB-3D2A-4DCB-B805-6F23D0ABE5F9}" type="sibTrans" cxnId="{78567D4F-DAD9-44AF-8921-8E1262048D83}">
      <dgm:prSet/>
      <dgm:spPr/>
      <dgm:t>
        <a:bodyPr/>
        <a:lstStyle/>
        <a:p>
          <a:endParaRPr lang="en-US"/>
        </a:p>
      </dgm:t>
    </dgm:pt>
    <dgm:pt modelId="{73D34378-E811-4AAC-AC11-11D484555D0A}">
      <dgm:prSet phldrT="[Text]" custT="1"/>
      <dgm:spPr/>
      <dgm:t>
        <a:bodyPr/>
        <a:lstStyle/>
        <a:p>
          <a:r>
            <a:rPr lang="en-US" sz="2000" dirty="0" smtClean="0"/>
            <a:t>Bright Future</a:t>
          </a:r>
          <a:endParaRPr lang="en-US" sz="2000" dirty="0"/>
        </a:p>
      </dgm:t>
    </dgm:pt>
    <dgm:pt modelId="{403076CB-5079-4343-8622-23E59EDBAA7A}" type="parTrans" cxnId="{F75D11BD-B815-4D86-AE54-20218D0B5C5C}">
      <dgm:prSet/>
      <dgm:spPr/>
      <dgm:t>
        <a:bodyPr/>
        <a:lstStyle/>
        <a:p>
          <a:endParaRPr lang="en-US"/>
        </a:p>
      </dgm:t>
    </dgm:pt>
    <dgm:pt modelId="{74BE1F65-95D4-45E4-A476-77D3D4A9942C}" type="sibTrans" cxnId="{F75D11BD-B815-4D86-AE54-20218D0B5C5C}">
      <dgm:prSet/>
      <dgm:spPr/>
      <dgm:t>
        <a:bodyPr/>
        <a:lstStyle/>
        <a:p>
          <a:endParaRPr lang="en-US"/>
        </a:p>
      </dgm:t>
    </dgm:pt>
    <dgm:pt modelId="{7138CDF5-4BBA-41F5-AFED-4D9968D42084}">
      <dgm:prSet phldrT="[Text]" custT="1"/>
      <dgm:spPr/>
      <dgm:t>
        <a:bodyPr/>
        <a:lstStyle/>
        <a:p>
          <a:r>
            <a:rPr lang="en-US" sz="1800" dirty="0" smtClean="0"/>
            <a:t>Travel and Tourism’s direct contribution in 2011 was US$ 2 trillion and is expected to reach around US$10.5 trillion by 2019.</a:t>
          </a:r>
          <a:endParaRPr lang="en-US" sz="1800" dirty="0"/>
        </a:p>
      </dgm:t>
    </dgm:pt>
    <dgm:pt modelId="{8DBC0678-5DCC-47FF-9DB1-5B1F4F0EC315}" type="parTrans" cxnId="{5EA939AF-8829-4E79-9CAE-4430582706BB}">
      <dgm:prSet/>
      <dgm:spPr/>
      <dgm:t>
        <a:bodyPr/>
        <a:lstStyle/>
        <a:p>
          <a:endParaRPr lang="en-US"/>
        </a:p>
      </dgm:t>
    </dgm:pt>
    <dgm:pt modelId="{DE2BA696-98C9-4E20-BA92-5B54C3F83883}" type="sibTrans" cxnId="{5EA939AF-8829-4E79-9CAE-4430582706BB}">
      <dgm:prSet/>
      <dgm:spPr/>
      <dgm:t>
        <a:bodyPr/>
        <a:lstStyle/>
        <a:p>
          <a:endParaRPr lang="en-US"/>
        </a:p>
      </dgm:t>
    </dgm:pt>
    <dgm:pt modelId="{C7004ACC-981D-4780-B6C7-70C56F145AEA}">
      <dgm:prSet phldrT="[Text]" custT="1"/>
      <dgm:spPr/>
      <dgm:t>
        <a:bodyPr/>
        <a:lstStyle/>
        <a:p>
          <a:r>
            <a:rPr lang="en-US" sz="1800" dirty="0" smtClean="0"/>
            <a:t>Accounts for one-third of all online sales and is expected to reach US$1.3 trillion in 2022.</a:t>
          </a:r>
          <a:endParaRPr lang="en-US" sz="1800" dirty="0"/>
        </a:p>
      </dgm:t>
    </dgm:pt>
    <dgm:pt modelId="{8B1FA366-D6E7-4B6C-A19D-0EE0F5C32AB3}" type="parTrans" cxnId="{319B5317-2101-4477-90A2-266B890CB28A}">
      <dgm:prSet/>
      <dgm:spPr/>
      <dgm:t>
        <a:bodyPr/>
        <a:lstStyle/>
        <a:p>
          <a:endParaRPr lang="en-US"/>
        </a:p>
      </dgm:t>
    </dgm:pt>
    <dgm:pt modelId="{145D502F-7014-4AF0-B262-CE8CBC9170C1}" type="sibTrans" cxnId="{319B5317-2101-4477-90A2-266B890CB28A}">
      <dgm:prSet/>
      <dgm:spPr/>
      <dgm:t>
        <a:bodyPr/>
        <a:lstStyle/>
        <a:p>
          <a:endParaRPr lang="en-US"/>
        </a:p>
      </dgm:t>
    </dgm:pt>
    <dgm:pt modelId="{47659976-E291-402E-8111-371720273213}">
      <dgm:prSet phldrT="[Text]" custT="1"/>
      <dgm:spPr/>
      <dgm:t>
        <a:bodyPr/>
        <a:lstStyle/>
        <a:p>
          <a:r>
            <a:rPr lang="en-US" sz="1800" dirty="0" smtClean="0"/>
            <a:t>4.2% of the annual average growth rate is expected over 2012-2022.</a:t>
          </a:r>
          <a:endParaRPr lang="en-US" sz="1800" dirty="0"/>
        </a:p>
      </dgm:t>
    </dgm:pt>
    <dgm:pt modelId="{F758EA6E-4414-4573-9B4E-44F88CD77D14}" type="parTrans" cxnId="{324F18EB-D59F-46F6-8011-C474BE8FC154}">
      <dgm:prSet/>
      <dgm:spPr/>
      <dgm:t>
        <a:bodyPr/>
        <a:lstStyle/>
        <a:p>
          <a:endParaRPr lang="en-US"/>
        </a:p>
      </dgm:t>
    </dgm:pt>
    <dgm:pt modelId="{111DA39B-7351-47A0-9FAF-141805EF4678}" type="sibTrans" cxnId="{324F18EB-D59F-46F6-8011-C474BE8FC154}">
      <dgm:prSet/>
      <dgm:spPr/>
      <dgm:t>
        <a:bodyPr/>
        <a:lstStyle/>
        <a:p>
          <a:endParaRPr lang="en-US"/>
        </a:p>
      </dgm:t>
    </dgm:pt>
    <dgm:pt modelId="{D76E33DC-FABF-42BD-9ED0-30A983F2C8E4}" type="pres">
      <dgm:prSet presAssocID="{52314BE0-6AC0-41DA-90BC-064F6A5D7A77}" presName="linear" presStyleCnt="0">
        <dgm:presLayoutVars>
          <dgm:dir/>
          <dgm:animLvl val="lvl"/>
          <dgm:resizeHandles val="exact"/>
        </dgm:presLayoutVars>
      </dgm:prSet>
      <dgm:spPr/>
      <dgm:t>
        <a:bodyPr/>
        <a:lstStyle/>
        <a:p>
          <a:endParaRPr lang="en-US"/>
        </a:p>
      </dgm:t>
    </dgm:pt>
    <dgm:pt modelId="{13C32EF0-EE49-41D5-B881-173AF0CCB314}" type="pres">
      <dgm:prSet presAssocID="{6DBD3D28-6FA5-42C5-8872-48A0E5390F8D}" presName="parentLin" presStyleCnt="0"/>
      <dgm:spPr/>
    </dgm:pt>
    <dgm:pt modelId="{CE935DC0-1EDA-40B7-8D08-12B671BD001A}" type="pres">
      <dgm:prSet presAssocID="{6DBD3D28-6FA5-42C5-8872-48A0E5390F8D}" presName="parentLeftMargin" presStyleLbl="node1" presStyleIdx="0" presStyleCnt="3"/>
      <dgm:spPr/>
      <dgm:t>
        <a:bodyPr/>
        <a:lstStyle/>
        <a:p>
          <a:endParaRPr lang="en-US"/>
        </a:p>
      </dgm:t>
    </dgm:pt>
    <dgm:pt modelId="{D10BD037-2AC5-49D1-AF77-F04777127C8D}" type="pres">
      <dgm:prSet presAssocID="{6DBD3D28-6FA5-42C5-8872-48A0E5390F8D}" presName="parentText" presStyleLbl="node1" presStyleIdx="0" presStyleCnt="3">
        <dgm:presLayoutVars>
          <dgm:chMax val="0"/>
          <dgm:bulletEnabled val="1"/>
        </dgm:presLayoutVars>
      </dgm:prSet>
      <dgm:spPr/>
      <dgm:t>
        <a:bodyPr/>
        <a:lstStyle/>
        <a:p>
          <a:endParaRPr lang="en-US"/>
        </a:p>
      </dgm:t>
    </dgm:pt>
    <dgm:pt modelId="{FCC9EAC9-F1B1-4984-AD94-D07B6774FD30}" type="pres">
      <dgm:prSet presAssocID="{6DBD3D28-6FA5-42C5-8872-48A0E5390F8D}" presName="negativeSpace" presStyleCnt="0"/>
      <dgm:spPr/>
    </dgm:pt>
    <dgm:pt modelId="{EA7A05D3-8D1F-475F-A283-F3ECFD3319A5}" type="pres">
      <dgm:prSet presAssocID="{6DBD3D28-6FA5-42C5-8872-48A0E5390F8D}" presName="childText" presStyleLbl="conFgAcc1" presStyleIdx="0" presStyleCnt="3">
        <dgm:presLayoutVars>
          <dgm:bulletEnabled val="1"/>
        </dgm:presLayoutVars>
      </dgm:prSet>
      <dgm:spPr/>
      <dgm:t>
        <a:bodyPr/>
        <a:lstStyle/>
        <a:p>
          <a:endParaRPr lang="en-US"/>
        </a:p>
      </dgm:t>
    </dgm:pt>
    <dgm:pt modelId="{C3680904-0217-46BD-932D-FDE8C9A53EB5}" type="pres">
      <dgm:prSet presAssocID="{DA29F9F6-B712-4D50-AE08-29BF0B34E563}" presName="spaceBetweenRectangles" presStyleCnt="0"/>
      <dgm:spPr/>
    </dgm:pt>
    <dgm:pt modelId="{C260ED29-4928-4AD6-A4EC-2ABA5EB6C6B9}" type="pres">
      <dgm:prSet presAssocID="{A2AF1521-3D69-4DE8-98E6-523E35A62C2C}" presName="parentLin" presStyleCnt="0"/>
      <dgm:spPr/>
    </dgm:pt>
    <dgm:pt modelId="{0756BD31-9521-4BD8-BF04-6032BC075C68}" type="pres">
      <dgm:prSet presAssocID="{A2AF1521-3D69-4DE8-98E6-523E35A62C2C}" presName="parentLeftMargin" presStyleLbl="node1" presStyleIdx="0" presStyleCnt="3"/>
      <dgm:spPr/>
      <dgm:t>
        <a:bodyPr/>
        <a:lstStyle/>
        <a:p>
          <a:endParaRPr lang="en-US"/>
        </a:p>
      </dgm:t>
    </dgm:pt>
    <dgm:pt modelId="{BED4F6F9-C737-4187-8C8C-B0BAAAC5DBB1}" type="pres">
      <dgm:prSet presAssocID="{A2AF1521-3D69-4DE8-98E6-523E35A62C2C}" presName="parentText" presStyleLbl="node1" presStyleIdx="1" presStyleCnt="3">
        <dgm:presLayoutVars>
          <dgm:chMax val="0"/>
          <dgm:bulletEnabled val="1"/>
        </dgm:presLayoutVars>
      </dgm:prSet>
      <dgm:spPr/>
      <dgm:t>
        <a:bodyPr/>
        <a:lstStyle/>
        <a:p>
          <a:endParaRPr lang="en-US"/>
        </a:p>
      </dgm:t>
    </dgm:pt>
    <dgm:pt modelId="{4F82950D-7476-49F6-B3A1-8E573E398744}" type="pres">
      <dgm:prSet presAssocID="{A2AF1521-3D69-4DE8-98E6-523E35A62C2C}" presName="negativeSpace" presStyleCnt="0"/>
      <dgm:spPr/>
    </dgm:pt>
    <dgm:pt modelId="{99D33CD0-5B77-4F4B-B2D1-ECF5ACD5124B}" type="pres">
      <dgm:prSet presAssocID="{A2AF1521-3D69-4DE8-98E6-523E35A62C2C}" presName="childText" presStyleLbl="conFgAcc1" presStyleIdx="1" presStyleCnt="3">
        <dgm:presLayoutVars>
          <dgm:bulletEnabled val="1"/>
        </dgm:presLayoutVars>
      </dgm:prSet>
      <dgm:spPr/>
      <dgm:t>
        <a:bodyPr/>
        <a:lstStyle/>
        <a:p>
          <a:endParaRPr lang="en-US"/>
        </a:p>
      </dgm:t>
    </dgm:pt>
    <dgm:pt modelId="{1694A65C-BAEA-4392-99F6-90112C0DA2D7}" type="pres">
      <dgm:prSet presAssocID="{9A837006-FB8C-4954-A444-350E1DF759BD}" presName="spaceBetweenRectangles" presStyleCnt="0"/>
      <dgm:spPr/>
    </dgm:pt>
    <dgm:pt modelId="{23394969-C937-4536-8DAF-939944705DD6}" type="pres">
      <dgm:prSet presAssocID="{73D34378-E811-4AAC-AC11-11D484555D0A}" presName="parentLin" presStyleCnt="0"/>
      <dgm:spPr/>
    </dgm:pt>
    <dgm:pt modelId="{4E883662-C61A-4C01-8EAC-76E060EBFBD3}" type="pres">
      <dgm:prSet presAssocID="{73D34378-E811-4AAC-AC11-11D484555D0A}" presName="parentLeftMargin" presStyleLbl="node1" presStyleIdx="1" presStyleCnt="3"/>
      <dgm:spPr/>
      <dgm:t>
        <a:bodyPr/>
        <a:lstStyle/>
        <a:p>
          <a:endParaRPr lang="en-US"/>
        </a:p>
      </dgm:t>
    </dgm:pt>
    <dgm:pt modelId="{067E1F92-9E08-47AE-ACC2-724F96D8F8B5}" type="pres">
      <dgm:prSet presAssocID="{73D34378-E811-4AAC-AC11-11D484555D0A}" presName="parentText" presStyleLbl="node1" presStyleIdx="2" presStyleCnt="3">
        <dgm:presLayoutVars>
          <dgm:chMax val="0"/>
          <dgm:bulletEnabled val="1"/>
        </dgm:presLayoutVars>
      </dgm:prSet>
      <dgm:spPr/>
      <dgm:t>
        <a:bodyPr/>
        <a:lstStyle/>
        <a:p>
          <a:endParaRPr lang="en-US"/>
        </a:p>
      </dgm:t>
    </dgm:pt>
    <dgm:pt modelId="{E284D6F2-9FA3-4A58-975D-B7370F906D0C}" type="pres">
      <dgm:prSet presAssocID="{73D34378-E811-4AAC-AC11-11D484555D0A}" presName="negativeSpace" presStyleCnt="0"/>
      <dgm:spPr/>
    </dgm:pt>
    <dgm:pt modelId="{A006C7A5-E42C-4722-AAFB-AADD0170BD74}" type="pres">
      <dgm:prSet presAssocID="{73D34378-E811-4AAC-AC11-11D484555D0A}" presName="childText" presStyleLbl="conFgAcc1" presStyleIdx="2" presStyleCnt="3">
        <dgm:presLayoutVars>
          <dgm:bulletEnabled val="1"/>
        </dgm:presLayoutVars>
      </dgm:prSet>
      <dgm:spPr/>
      <dgm:t>
        <a:bodyPr/>
        <a:lstStyle/>
        <a:p>
          <a:endParaRPr lang="en-US"/>
        </a:p>
      </dgm:t>
    </dgm:pt>
  </dgm:ptLst>
  <dgm:cxnLst>
    <dgm:cxn modelId="{079517C3-7559-489E-AD2C-92D55E9E4B69}" srcId="{A2AF1521-3D69-4DE8-98E6-523E35A62C2C}" destId="{6673F533-8C5A-4982-A454-6C708F202903}" srcOrd="0" destOrd="0" parTransId="{29F900AA-AD98-4A37-AD71-50B7CD8ECD2A}" sibTransId="{7B5B5726-EF73-4DDD-93C9-97C1FDDD46D1}"/>
    <dgm:cxn modelId="{7DEBAA3F-4B91-4639-A4B2-D70F68A6004E}" srcId="{6DBD3D28-6FA5-42C5-8872-48A0E5390F8D}" destId="{90F2A8B8-53F4-4322-8696-6F8AE4C2DA59}" srcOrd="0" destOrd="0" parTransId="{7C12C352-5FDB-4270-85B1-9FF75305D5FB}" sibTransId="{70D71396-8BDE-4011-937F-6C3EEAC3A043}"/>
    <dgm:cxn modelId="{92103A19-080C-45AD-B729-163231878F90}" type="presOf" srcId="{C7004ACC-981D-4780-B6C7-70C56F145AEA}" destId="{A006C7A5-E42C-4722-AAFB-AADD0170BD74}" srcOrd="0" destOrd="1" presId="urn:microsoft.com/office/officeart/2005/8/layout/list1"/>
    <dgm:cxn modelId="{7EB01ECA-5B77-4CD1-BA84-1215110D4F9B}" type="presOf" srcId="{7138CDF5-4BBA-41F5-AFED-4D9968D42084}" destId="{A006C7A5-E42C-4722-AAFB-AADD0170BD74}" srcOrd="0" destOrd="0" presId="urn:microsoft.com/office/officeart/2005/8/layout/list1"/>
    <dgm:cxn modelId="{614F6216-11C7-4BDE-A6FE-7A8C13FE46EB}" type="presOf" srcId="{90F2A8B8-53F4-4322-8696-6F8AE4C2DA59}" destId="{EA7A05D3-8D1F-475F-A283-F3ECFD3319A5}" srcOrd="0" destOrd="0" presId="urn:microsoft.com/office/officeart/2005/8/layout/list1"/>
    <dgm:cxn modelId="{F75D11BD-B815-4D86-AE54-20218D0B5C5C}" srcId="{52314BE0-6AC0-41DA-90BC-064F6A5D7A77}" destId="{73D34378-E811-4AAC-AC11-11D484555D0A}" srcOrd="2" destOrd="0" parTransId="{403076CB-5079-4343-8622-23E59EDBAA7A}" sibTransId="{74BE1F65-95D4-45E4-A476-77D3D4A9942C}"/>
    <dgm:cxn modelId="{324F18EB-D59F-46F6-8011-C474BE8FC154}" srcId="{6DBD3D28-6FA5-42C5-8872-48A0E5390F8D}" destId="{47659976-E291-402E-8111-371720273213}" srcOrd="1" destOrd="0" parTransId="{F758EA6E-4414-4573-9B4E-44F88CD77D14}" sibTransId="{111DA39B-7351-47A0-9FAF-141805EF4678}"/>
    <dgm:cxn modelId="{661152F2-004A-4BE5-98FF-EEF5E1E92E30}" type="presOf" srcId="{73D34378-E811-4AAC-AC11-11D484555D0A}" destId="{4E883662-C61A-4C01-8EAC-76E060EBFBD3}" srcOrd="0" destOrd="0" presId="urn:microsoft.com/office/officeart/2005/8/layout/list1"/>
    <dgm:cxn modelId="{B474E017-D42C-44F0-B159-3C99D0041A68}" type="presOf" srcId="{47659976-E291-402E-8111-371720273213}" destId="{EA7A05D3-8D1F-475F-A283-F3ECFD3319A5}" srcOrd="0" destOrd="1" presId="urn:microsoft.com/office/officeart/2005/8/layout/list1"/>
    <dgm:cxn modelId="{A9AB7C20-3E4F-4673-8E78-8EFBE997AD53}" type="presOf" srcId="{E52482AE-5D0B-4DDF-A1BA-E1D2A1061186}" destId="{99D33CD0-5B77-4F4B-B2D1-ECF5ACD5124B}" srcOrd="0" destOrd="1" presId="urn:microsoft.com/office/officeart/2005/8/layout/list1"/>
    <dgm:cxn modelId="{AF980F77-1461-40DA-B541-0DE251A32F72}" srcId="{52314BE0-6AC0-41DA-90BC-064F6A5D7A77}" destId="{A2AF1521-3D69-4DE8-98E6-523E35A62C2C}" srcOrd="1" destOrd="0" parTransId="{B57A973E-C8A7-4014-9BCB-D0329CC5449E}" sibTransId="{9A837006-FB8C-4954-A444-350E1DF759BD}"/>
    <dgm:cxn modelId="{5EA939AF-8829-4E79-9CAE-4430582706BB}" srcId="{73D34378-E811-4AAC-AC11-11D484555D0A}" destId="{7138CDF5-4BBA-41F5-AFED-4D9968D42084}" srcOrd="0" destOrd="0" parTransId="{8DBC0678-5DCC-47FF-9DB1-5B1F4F0EC315}" sibTransId="{DE2BA696-98C9-4E20-BA92-5B54C3F83883}"/>
    <dgm:cxn modelId="{DD15A8C8-3004-458D-ABF3-4FFCACF9C69D}" type="presOf" srcId="{52314BE0-6AC0-41DA-90BC-064F6A5D7A77}" destId="{D76E33DC-FABF-42BD-9ED0-30A983F2C8E4}" srcOrd="0" destOrd="0" presId="urn:microsoft.com/office/officeart/2005/8/layout/list1"/>
    <dgm:cxn modelId="{78567D4F-DAD9-44AF-8921-8E1262048D83}" srcId="{A2AF1521-3D69-4DE8-98E6-523E35A62C2C}" destId="{E52482AE-5D0B-4DDF-A1BA-E1D2A1061186}" srcOrd="1" destOrd="0" parTransId="{C24778DC-D2E4-437C-B0F4-F0517FCD5C60}" sibTransId="{BCA53DAB-3D2A-4DCB-B805-6F23D0ABE5F9}"/>
    <dgm:cxn modelId="{14FD8A91-6263-4FE1-96FE-C446D24FFCC5}" type="presOf" srcId="{73D34378-E811-4AAC-AC11-11D484555D0A}" destId="{067E1F92-9E08-47AE-ACC2-724F96D8F8B5}" srcOrd="1" destOrd="0" presId="urn:microsoft.com/office/officeart/2005/8/layout/list1"/>
    <dgm:cxn modelId="{30A1F9BA-BBD7-4C27-AA4F-7C04063E5D42}" type="presOf" srcId="{A2AF1521-3D69-4DE8-98E6-523E35A62C2C}" destId="{BED4F6F9-C737-4187-8C8C-B0BAAAC5DBB1}" srcOrd="1" destOrd="0" presId="urn:microsoft.com/office/officeart/2005/8/layout/list1"/>
    <dgm:cxn modelId="{5BE6EFBF-5587-449D-8921-EB53A4429CAD}" type="presOf" srcId="{6673F533-8C5A-4982-A454-6C708F202903}" destId="{99D33CD0-5B77-4F4B-B2D1-ECF5ACD5124B}" srcOrd="0" destOrd="0" presId="urn:microsoft.com/office/officeart/2005/8/layout/list1"/>
    <dgm:cxn modelId="{BC9741F8-2B76-4B5D-B6A4-62CC8795B690}" type="presOf" srcId="{6DBD3D28-6FA5-42C5-8872-48A0E5390F8D}" destId="{CE935DC0-1EDA-40B7-8D08-12B671BD001A}" srcOrd="0" destOrd="0" presId="urn:microsoft.com/office/officeart/2005/8/layout/list1"/>
    <dgm:cxn modelId="{1BAD1FE2-95D1-49A1-B662-637E46A69FA6}" type="presOf" srcId="{A2AF1521-3D69-4DE8-98E6-523E35A62C2C}" destId="{0756BD31-9521-4BD8-BF04-6032BC075C68}" srcOrd="0" destOrd="0" presId="urn:microsoft.com/office/officeart/2005/8/layout/list1"/>
    <dgm:cxn modelId="{1FA7B4C2-F6DB-49D5-9783-6FD6AF580917}" srcId="{52314BE0-6AC0-41DA-90BC-064F6A5D7A77}" destId="{6DBD3D28-6FA5-42C5-8872-48A0E5390F8D}" srcOrd="0" destOrd="0" parTransId="{0ACB4AC6-1532-47F9-8928-D30CE358DFA7}" sibTransId="{DA29F9F6-B712-4D50-AE08-29BF0B34E563}"/>
    <dgm:cxn modelId="{319B5317-2101-4477-90A2-266B890CB28A}" srcId="{73D34378-E811-4AAC-AC11-11D484555D0A}" destId="{C7004ACC-981D-4780-B6C7-70C56F145AEA}" srcOrd="1" destOrd="0" parTransId="{8B1FA366-D6E7-4B6C-A19D-0EE0F5C32AB3}" sibTransId="{145D502F-7014-4AF0-B262-CE8CBC9170C1}"/>
    <dgm:cxn modelId="{9FCAA08A-1463-4588-A6E2-3E5F66EA9B40}" type="presOf" srcId="{6DBD3D28-6FA5-42C5-8872-48A0E5390F8D}" destId="{D10BD037-2AC5-49D1-AF77-F04777127C8D}" srcOrd="1" destOrd="0" presId="urn:microsoft.com/office/officeart/2005/8/layout/list1"/>
    <dgm:cxn modelId="{72BED9DC-287D-4039-9DE1-06C074479907}" type="presParOf" srcId="{D76E33DC-FABF-42BD-9ED0-30A983F2C8E4}" destId="{13C32EF0-EE49-41D5-B881-173AF0CCB314}" srcOrd="0" destOrd="0" presId="urn:microsoft.com/office/officeart/2005/8/layout/list1"/>
    <dgm:cxn modelId="{35DA0DA6-51AD-4582-90F0-1208F4AC7B81}" type="presParOf" srcId="{13C32EF0-EE49-41D5-B881-173AF0CCB314}" destId="{CE935DC0-1EDA-40B7-8D08-12B671BD001A}" srcOrd="0" destOrd="0" presId="urn:microsoft.com/office/officeart/2005/8/layout/list1"/>
    <dgm:cxn modelId="{0DCF026F-E4C2-41B9-993C-F52646DC3926}" type="presParOf" srcId="{13C32EF0-EE49-41D5-B881-173AF0CCB314}" destId="{D10BD037-2AC5-49D1-AF77-F04777127C8D}" srcOrd="1" destOrd="0" presId="urn:microsoft.com/office/officeart/2005/8/layout/list1"/>
    <dgm:cxn modelId="{0C5E9700-8F6E-41CD-8956-D4382BB6F980}" type="presParOf" srcId="{D76E33DC-FABF-42BD-9ED0-30A983F2C8E4}" destId="{FCC9EAC9-F1B1-4984-AD94-D07B6774FD30}" srcOrd="1" destOrd="0" presId="urn:microsoft.com/office/officeart/2005/8/layout/list1"/>
    <dgm:cxn modelId="{3157C285-501F-4508-BB9E-DEC00263225F}" type="presParOf" srcId="{D76E33DC-FABF-42BD-9ED0-30A983F2C8E4}" destId="{EA7A05D3-8D1F-475F-A283-F3ECFD3319A5}" srcOrd="2" destOrd="0" presId="urn:microsoft.com/office/officeart/2005/8/layout/list1"/>
    <dgm:cxn modelId="{D04BAA17-4777-4CD0-8A79-7DE58E4A1369}" type="presParOf" srcId="{D76E33DC-FABF-42BD-9ED0-30A983F2C8E4}" destId="{C3680904-0217-46BD-932D-FDE8C9A53EB5}" srcOrd="3" destOrd="0" presId="urn:microsoft.com/office/officeart/2005/8/layout/list1"/>
    <dgm:cxn modelId="{6CC2804A-ABB7-47B5-A97C-EF9FC6109A85}" type="presParOf" srcId="{D76E33DC-FABF-42BD-9ED0-30A983F2C8E4}" destId="{C260ED29-4928-4AD6-A4EC-2ABA5EB6C6B9}" srcOrd="4" destOrd="0" presId="urn:microsoft.com/office/officeart/2005/8/layout/list1"/>
    <dgm:cxn modelId="{7B68F2D1-6B82-4541-AA8A-02FEF5BC5F9F}" type="presParOf" srcId="{C260ED29-4928-4AD6-A4EC-2ABA5EB6C6B9}" destId="{0756BD31-9521-4BD8-BF04-6032BC075C68}" srcOrd="0" destOrd="0" presId="urn:microsoft.com/office/officeart/2005/8/layout/list1"/>
    <dgm:cxn modelId="{E17FAD7E-99E0-498B-89E8-93261549B298}" type="presParOf" srcId="{C260ED29-4928-4AD6-A4EC-2ABA5EB6C6B9}" destId="{BED4F6F9-C737-4187-8C8C-B0BAAAC5DBB1}" srcOrd="1" destOrd="0" presId="urn:microsoft.com/office/officeart/2005/8/layout/list1"/>
    <dgm:cxn modelId="{FCFFF6AC-0EFB-4610-89F1-CE21063712CD}" type="presParOf" srcId="{D76E33DC-FABF-42BD-9ED0-30A983F2C8E4}" destId="{4F82950D-7476-49F6-B3A1-8E573E398744}" srcOrd="5" destOrd="0" presId="urn:microsoft.com/office/officeart/2005/8/layout/list1"/>
    <dgm:cxn modelId="{A4B74C7F-AA31-427D-9AD4-F965B9C89B48}" type="presParOf" srcId="{D76E33DC-FABF-42BD-9ED0-30A983F2C8E4}" destId="{99D33CD0-5B77-4F4B-B2D1-ECF5ACD5124B}" srcOrd="6" destOrd="0" presId="urn:microsoft.com/office/officeart/2005/8/layout/list1"/>
    <dgm:cxn modelId="{DD9A3429-5F61-48E0-8B75-DDC59B818512}" type="presParOf" srcId="{D76E33DC-FABF-42BD-9ED0-30A983F2C8E4}" destId="{1694A65C-BAEA-4392-99F6-90112C0DA2D7}" srcOrd="7" destOrd="0" presId="urn:microsoft.com/office/officeart/2005/8/layout/list1"/>
    <dgm:cxn modelId="{60CE81CA-7D03-4FDD-BF7E-4A3FC31E9EE3}" type="presParOf" srcId="{D76E33DC-FABF-42BD-9ED0-30A983F2C8E4}" destId="{23394969-C937-4536-8DAF-939944705DD6}" srcOrd="8" destOrd="0" presId="urn:microsoft.com/office/officeart/2005/8/layout/list1"/>
    <dgm:cxn modelId="{635531A0-4D59-4CE0-AC0B-D6B27310DC86}" type="presParOf" srcId="{23394969-C937-4536-8DAF-939944705DD6}" destId="{4E883662-C61A-4C01-8EAC-76E060EBFBD3}" srcOrd="0" destOrd="0" presId="urn:microsoft.com/office/officeart/2005/8/layout/list1"/>
    <dgm:cxn modelId="{99DE76C1-C8D0-40ED-99F9-9DFF77555D13}" type="presParOf" srcId="{23394969-C937-4536-8DAF-939944705DD6}" destId="{067E1F92-9E08-47AE-ACC2-724F96D8F8B5}" srcOrd="1" destOrd="0" presId="urn:microsoft.com/office/officeart/2005/8/layout/list1"/>
    <dgm:cxn modelId="{6C8AA08E-7152-48FE-B4E1-483D4B409A8F}" type="presParOf" srcId="{D76E33DC-FABF-42BD-9ED0-30A983F2C8E4}" destId="{E284D6F2-9FA3-4A58-975D-B7370F906D0C}" srcOrd="9" destOrd="0" presId="urn:microsoft.com/office/officeart/2005/8/layout/list1"/>
    <dgm:cxn modelId="{F39C4B83-7038-4FAF-A6F6-88549B1C2FB0}" type="presParOf" srcId="{D76E33DC-FABF-42BD-9ED0-30A983F2C8E4}" destId="{A006C7A5-E42C-4722-AAFB-AADD0170BD74}"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F0E88AA-3457-437D-94C8-54ED5F0B3AB8}" type="doc">
      <dgm:prSet loTypeId="urn:microsoft.com/office/officeart/2005/8/layout/radial3" loCatId="relationship" qsTypeId="urn:microsoft.com/office/officeart/2005/8/quickstyle/3d2" qsCatId="3D" csTypeId="urn:microsoft.com/office/officeart/2005/8/colors/accent2_1" csCatId="accent2" phldr="1"/>
      <dgm:spPr/>
      <dgm:t>
        <a:bodyPr/>
        <a:lstStyle/>
        <a:p>
          <a:endParaRPr lang="en-US"/>
        </a:p>
      </dgm:t>
    </dgm:pt>
    <dgm:pt modelId="{14022A5C-5DE8-4602-9F3E-0F458D666B49}">
      <dgm:prSet phldrT="[Text]" custT="1"/>
      <dgm:spPr/>
      <dgm:t>
        <a:bodyPr/>
        <a:lstStyle/>
        <a:p>
          <a:r>
            <a:rPr lang="en-US" sz="1600" dirty="0" smtClean="0"/>
            <a:t>Ticket Sold By</a:t>
          </a:r>
          <a:endParaRPr lang="en-US" sz="1600" dirty="0"/>
        </a:p>
      </dgm:t>
    </dgm:pt>
    <dgm:pt modelId="{6D6C4769-0D49-44FB-8E4B-62714AB8DBB1}" type="parTrans" cxnId="{481FD2D0-1977-4E66-B146-60E43407A1E8}">
      <dgm:prSet/>
      <dgm:spPr/>
      <dgm:t>
        <a:bodyPr/>
        <a:lstStyle/>
        <a:p>
          <a:endParaRPr lang="en-US"/>
        </a:p>
      </dgm:t>
    </dgm:pt>
    <dgm:pt modelId="{BE992ABE-1043-4BCF-8C20-416063B53F94}" type="sibTrans" cxnId="{481FD2D0-1977-4E66-B146-60E43407A1E8}">
      <dgm:prSet/>
      <dgm:spPr/>
      <dgm:t>
        <a:bodyPr/>
        <a:lstStyle/>
        <a:p>
          <a:endParaRPr lang="en-US"/>
        </a:p>
      </dgm:t>
    </dgm:pt>
    <dgm:pt modelId="{72244A36-5DDD-4E18-86CA-E5B402A0BA21}">
      <dgm:prSet phldrT="[Text]" custT="1"/>
      <dgm:spPr/>
      <dgm:t>
        <a:bodyPr/>
        <a:lstStyle/>
        <a:p>
          <a:r>
            <a:rPr lang="en-US" sz="1200" dirty="0" smtClean="0"/>
            <a:t>Travel Agencies</a:t>
          </a:r>
          <a:endParaRPr lang="en-US" sz="1200" dirty="0"/>
        </a:p>
      </dgm:t>
    </dgm:pt>
    <dgm:pt modelId="{F8136E5A-25ED-4BC8-8E21-C6CD1568D609}" type="parTrans" cxnId="{52A5B7E9-B409-4596-A1D6-DA1F9FC6FB06}">
      <dgm:prSet/>
      <dgm:spPr/>
      <dgm:t>
        <a:bodyPr/>
        <a:lstStyle/>
        <a:p>
          <a:endParaRPr lang="en-US"/>
        </a:p>
      </dgm:t>
    </dgm:pt>
    <dgm:pt modelId="{EA930568-6B2C-4EF6-872B-C573BF943393}" type="sibTrans" cxnId="{52A5B7E9-B409-4596-A1D6-DA1F9FC6FB06}">
      <dgm:prSet/>
      <dgm:spPr/>
      <dgm:t>
        <a:bodyPr/>
        <a:lstStyle/>
        <a:p>
          <a:endParaRPr lang="en-US"/>
        </a:p>
      </dgm:t>
    </dgm:pt>
    <dgm:pt modelId="{D1F24305-2A28-4C68-AF90-4B2FA69426A1}">
      <dgm:prSet phldrT="[Text]" custT="1"/>
      <dgm:spPr/>
      <dgm:t>
        <a:bodyPr/>
        <a:lstStyle/>
        <a:p>
          <a:r>
            <a:rPr lang="en-US" sz="1200" dirty="0" smtClean="0"/>
            <a:t>General Service Agents (GSA)</a:t>
          </a:r>
          <a:endParaRPr lang="en-US" sz="1200" dirty="0"/>
        </a:p>
      </dgm:t>
    </dgm:pt>
    <dgm:pt modelId="{508B13C4-8324-4F76-9C6D-D33C05B2AF4B}" type="parTrans" cxnId="{4B41ACB7-722A-48FC-9CCB-BB2F50D6D6B5}">
      <dgm:prSet/>
      <dgm:spPr/>
      <dgm:t>
        <a:bodyPr/>
        <a:lstStyle/>
        <a:p>
          <a:endParaRPr lang="en-US"/>
        </a:p>
      </dgm:t>
    </dgm:pt>
    <dgm:pt modelId="{42E07244-6D69-4F1B-BAFA-CE7BA3A12184}" type="sibTrans" cxnId="{4B41ACB7-722A-48FC-9CCB-BB2F50D6D6B5}">
      <dgm:prSet/>
      <dgm:spPr/>
      <dgm:t>
        <a:bodyPr/>
        <a:lstStyle/>
        <a:p>
          <a:endParaRPr lang="en-US"/>
        </a:p>
      </dgm:t>
    </dgm:pt>
    <dgm:pt modelId="{97FB7BFD-F6C4-414A-AD07-81AF88E34791}">
      <dgm:prSet phldrT="[Text]" custT="1"/>
      <dgm:spPr/>
      <dgm:t>
        <a:bodyPr/>
        <a:lstStyle/>
        <a:p>
          <a:r>
            <a:rPr lang="en-US" sz="1200" dirty="0" smtClean="0"/>
            <a:t>Airline Offices</a:t>
          </a:r>
          <a:endParaRPr lang="en-US" sz="1200" dirty="0"/>
        </a:p>
      </dgm:t>
    </dgm:pt>
    <dgm:pt modelId="{44B4CF74-EED3-4437-8E6D-1D7BC623E22F}" type="parTrans" cxnId="{8C22C341-A4E1-4CFD-9C23-C2D55019A81D}">
      <dgm:prSet/>
      <dgm:spPr/>
      <dgm:t>
        <a:bodyPr/>
        <a:lstStyle/>
        <a:p>
          <a:endParaRPr lang="en-US"/>
        </a:p>
      </dgm:t>
    </dgm:pt>
    <dgm:pt modelId="{8EFD0E69-09DD-490D-B76F-22209E78D721}" type="sibTrans" cxnId="{8C22C341-A4E1-4CFD-9C23-C2D55019A81D}">
      <dgm:prSet/>
      <dgm:spPr/>
      <dgm:t>
        <a:bodyPr/>
        <a:lstStyle/>
        <a:p>
          <a:endParaRPr lang="en-US"/>
        </a:p>
      </dgm:t>
    </dgm:pt>
    <dgm:pt modelId="{E65EE57E-9557-4BF7-9080-1A488F9B0847}">
      <dgm:prSet phldrT="[Text]" custT="1"/>
      <dgm:spPr/>
      <dgm:t>
        <a:bodyPr/>
        <a:lstStyle/>
        <a:p>
          <a:r>
            <a:rPr lang="en-US" sz="1200" dirty="0" smtClean="0"/>
            <a:t>Airline Websites</a:t>
          </a:r>
          <a:endParaRPr lang="en-US" sz="1200" dirty="0"/>
        </a:p>
      </dgm:t>
    </dgm:pt>
    <dgm:pt modelId="{7114FD8C-3C45-4634-8A34-8CDCA38B73CF}" type="parTrans" cxnId="{1BDB4177-3830-4714-8DEC-183AC9A047D2}">
      <dgm:prSet/>
      <dgm:spPr/>
      <dgm:t>
        <a:bodyPr/>
        <a:lstStyle/>
        <a:p>
          <a:endParaRPr lang="en-US"/>
        </a:p>
      </dgm:t>
    </dgm:pt>
    <dgm:pt modelId="{24637CE9-1C2D-46A2-B2DE-DC36C8BC688F}" type="sibTrans" cxnId="{1BDB4177-3830-4714-8DEC-183AC9A047D2}">
      <dgm:prSet/>
      <dgm:spPr/>
      <dgm:t>
        <a:bodyPr/>
        <a:lstStyle/>
        <a:p>
          <a:endParaRPr lang="en-US"/>
        </a:p>
      </dgm:t>
    </dgm:pt>
    <dgm:pt modelId="{6822B68C-1F4E-45A8-AA04-83778EACB2DB}">
      <dgm:prSet phldrT="[Text]" custT="1"/>
      <dgm:spPr/>
      <dgm:t>
        <a:bodyPr/>
        <a:lstStyle/>
        <a:p>
          <a:r>
            <a:rPr lang="en-US" sz="1200" dirty="0" smtClean="0"/>
            <a:t>Online Travel Agencies</a:t>
          </a:r>
          <a:endParaRPr lang="en-US" sz="1200" dirty="0"/>
        </a:p>
      </dgm:t>
    </dgm:pt>
    <dgm:pt modelId="{5D041C84-61FE-4354-BAD5-2EB0863E340F}" type="parTrans" cxnId="{D6961757-17C5-4D75-928D-DD552FEA8255}">
      <dgm:prSet/>
      <dgm:spPr/>
      <dgm:t>
        <a:bodyPr/>
        <a:lstStyle/>
        <a:p>
          <a:endParaRPr lang="en-US"/>
        </a:p>
      </dgm:t>
    </dgm:pt>
    <dgm:pt modelId="{F6E7FEB4-DAE2-4A0A-B33F-0162C9E68361}" type="sibTrans" cxnId="{D6961757-17C5-4D75-928D-DD552FEA8255}">
      <dgm:prSet/>
      <dgm:spPr/>
      <dgm:t>
        <a:bodyPr/>
        <a:lstStyle/>
        <a:p>
          <a:endParaRPr lang="en-US"/>
        </a:p>
      </dgm:t>
    </dgm:pt>
    <dgm:pt modelId="{43675B72-C853-44CF-B163-12939FC11C5D}" type="pres">
      <dgm:prSet presAssocID="{CF0E88AA-3457-437D-94C8-54ED5F0B3AB8}" presName="composite" presStyleCnt="0">
        <dgm:presLayoutVars>
          <dgm:chMax val="1"/>
          <dgm:dir/>
          <dgm:resizeHandles val="exact"/>
        </dgm:presLayoutVars>
      </dgm:prSet>
      <dgm:spPr/>
      <dgm:t>
        <a:bodyPr/>
        <a:lstStyle/>
        <a:p>
          <a:endParaRPr lang="en-US"/>
        </a:p>
      </dgm:t>
    </dgm:pt>
    <dgm:pt modelId="{6D3478DE-F69D-4517-AC20-BF837305B687}" type="pres">
      <dgm:prSet presAssocID="{CF0E88AA-3457-437D-94C8-54ED5F0B3AB8}" presName="radial" presStyleCnt="0">
        <dgm:presLayoutVars>
          <dgm:animLvl val="ctr"/>
        </dgm:presLayoutVars>
      </dgm:prSet>
      <dgm:spPr/>
    </dgm:pt>
    <dgm:pt modelId="{E80AE0FA-DDF2-40D1-8A1A-F023DEA5A560}" type="pres">
      <dgm:prSet presAssocID="{14022A5C-5DE8-4602-9F3E-0F458D666B49}" presName="centerShape" presStyleLbl="vennNode1" presStyleIdx="0" presStyleCnt="6"/>
      <dgm:spPr/>
      <dgm:t>
        <a:bodyPr/>
        <a:lstStyle/>
        <a:p>
          <a:endParaRPr lang="en-US"/>
        </a:p>
      </dgm:t>
    </dgm:pt>
    <dgm:pt modelId="{61AAB5A4-297A-447C-A737-94C669F55E80}" type="pres">
      <dgm:prSet presAssocID="{72244A36-5DDD-4E18-86CA-E5B402A0BA21}" presName="node" presStyleLbl="vennNode1" presStyleIdx="1" presStyleCnt="6" custScaleX="138929" custScaleY="128949">
        <dgm:presLayoutVars>
          <dgm:bulletEnabled val="1"/>
        </dgm:presLayoutVars>
      </dgm:prSet>
      <dgm:spPr/>
      <dgm:t>
        <a:bodyPr/>
        <a:lstStyle/>
        <a:p>
          <a:endParaRPr lang="en-US"/>
        </a:p>
      </dgm:t>
    </dgm:pt>
    <dgm:pt modelId="{8C53C6CA-1F6D-436D-A711-EF7956A51FCB}" type="pres">
      <dgm:prSet presAssocID="{6822B68C-1F4E-45A8-AA04-83778EACB2DB}" presName="node" presStyleLbl="vennNode1" presStyleIdx="2" presStyleCnt="6" custScaleX="123278" custScaleY="109452" custRadScaleRad="98680" custRadScaleInc="2986">
        <dgm:presLayoutVars>
          <dgm:bulletEnabled val="1"/>
        </dgm:presLayoutVars>
      </dgm:prSet>
      <dgm:spPr/>
      <dgm:t>
        <a:bodyPr/>
        <a:lstStyle/>
        <a:p>
          <a:endParaRPr lang="en-US"/>
        </a:p>
      </dgm:t>
    </dgm:pt>
    <dgm:pt modelId="{6DB46987-75E8-452F-8940-85415E58EB68}" type="pres">
      <dgm:prSet presAssocID="{D1F24305-2A28-4C68-AF90-4B2FA69426A1}" presName="node" presStyleLbl="vennNode1" presStyleIdx="3" presStyleCnt="6" custScaleX="143009" custScaleY="111192" custRadScaleRad="96620" custRadScaleInc="-9257">
        <dgm:presLayoutVars>
          <dgm:bulletEnabled val="1"/>
        </dgm:presLayoutVars>
      </dgm:prSet>
      <dgm:spPr/>
      <dgm:t>
        <a:bodyPr/>
        <a:lstStyle/>
        <a:p>
          <a:endParaRPr lang="en-US"/>
        </a:p>
      </dgm:t>
    </dgm:pt>
    <dgm:pt modelId="{4BDD256A-6EB4-4204-8C22-65AAC23948FE}" type="pres">
      <dgm:prSet presAssocID="{97FB7BFD-F6C4-414A-AD07-81AF88E34791}" presName="node" presStyleLbl="vennNode1" presStyleIdx="4" presStyleCnt="6" custScaleX="140559" custScaleY="109502" custRadScaleRad="98913" custRadScaleInc="8205">
        <dgm:presLayoutVars>
          <dgm:bulletEnabled val="1"/>
        </dgm:presLayoutVars>
      </dgm:prSet>
      <dgm:spPr/>
      <dgm:t>
        <a:bodyPr/>
        <a:lstStyle/>
        <a:p>
          <a:endParaRPr lang="en-US"/>
        </a:p>
      </dgm:t>
    </dgm:pt>
    <dgm:pt modelId="{BEC5DC00-4CE4-4A7C-AA51-7E2EDB295F3F}" type="pres">
      <dgm:prSet presAssocID="{E65EE57E-9557-4BF7-9080-1A488F9B0847}" presName="node" presStyleLbl="vennNode1" presStyleIdx="5" presStyleCnt="6" custScaleX="122355" custScaleY="106139">
        <dgm:presLayoutVars>
          <dgm:bulletEnabled val="1"/>
        </dgm:presLayoutVars>
      </dgm:prSet>
      <dgm:spPr/>
      <dgm:t>
        <a:bodyPr/>
        <a:lstStyle/>
        <a:p>
          <a:endParaRPr lang="en-US"/>
        </a:p>
      </dgm:t>
    </dgm:pt>
  </dgm:ptLst>
  <dgm:cxnLst>
    <dgm:cxn modelId="{52A5B7E9-B409-4596-A1D6-DA1F9FC6FB06}" srcId="{14022A5C-5DE8-4602-9F3E-0F458D666B49}" destId="{72244A36-5DDD-4E18-86CA-E5B402A0BA21}" srcOrd="0" destOrd="0" parTransId="{F8136E5A-25ED-4BC8-8E21-C6CD1568D609}" sibTransId="{EA930568-6B2C-4EF6-872B-C573BF943393}"/>
    <dgm:cxn modelId="{1BDB4177-3830-4714-8DEC-183AC9A047D2}" srcId="{14022A5C-5DE8-4602-9F3E-0F458D666B49}" destId="{E65EE57E-9557-4BF7-9080-1A488F9B0847}" srcOrd="4" destOrd="0" parTransId="{7114FD8C-3C45-4634-8A34-8CDCA38B73CF}" sibTransId="{24637CE9-1C2D-46A2-B2DE-DC36C8BC688F}"/>
    <dgm:cxn modelId="{D6961757-17C5-4D75-928D-DD552FEA8255}" srcId="{14022A5C-5DE8-4602-9F3E-0F458D666B49}" destId="{6822B68C-1F4E-45A8-AA04-83778EACB2DB}" srcOrd="1" destOrd="0" parTransId="{5D041C84-61FE-4354-BAD5-2EB0863E340F}" sibTransId="{F6E7FEB4-DAE2-4A0A-B33F-0162C9E68361}"/>
    <dgm:cxn modelId="{8C0E9DE7-9045-4433-B9F8-120CC5D9D275}" type="presOf" srcId="{CF0E88AA-3457-437D-94C8-54ED5F0B3AB8}" destId="{43675B72-C853-44CF-B163-12939FC11C5D}" srcOrd="0" destOrd="0" presId="urn:microsoft.com/office/officeart/2005/8/layout/radial3"/>
    <dgm:cxn modelId="{4B41ACB7-722A-48FC-9CCB-BB2F50D6D6B5}" srcId="{14022A5C-5DE8-4602-9F3E-0F458D666B49}" destId="{D1F24305-2A28-4C68-AF90-4B2FA69426A1}" srcOrd="2" destOrd="0" parTransId="{508B13C4-8324-4F76-9C6D-D33C05B2AF4B}" sibTransId="{42E07244-6D69-4F1B-BAFA-CE7BA3A12184}"/>
    <dgm:cxn modelId="{66DEBFC5-5F02-48E2-860B-EFDB008A7839}" type="presOf" srcId="{14022A5C-5DE8-4602-9F3E-0F458D666B49}" destId="{E80AE0FA-DDF2-40D1-8A1A-F023DEA5A560}" srcOrd="0" destOrd="0" presId="urn:microsoft.com/office/officeart/2005/8/layout/radial3"/>
    <dgm:cxn modelId="{9587BB0B-A7F9-429A-9094-91243CBACE1B}" type="presOf" srcId="{E65EE57E-9557-4BF7-9080-1A488F9B0847}" destId="{BEC5DC00-4CE4-4A7C-AA51-7E2EDB295F3F}" srcOrd="0" destOrd="0" presId="urn:microsoft.com/office/officeart/2005/8/layout/radial3"/>
    <dgm:cxn modelId="{16494A5D-644C-46E8-A47E-4D198575B7F6}" type="presOf" srcId="{97FB7BFD-F6C4-414A-AD07-81AF88E34791}" destId="{4BDD256A-6EB4-4204-8C22-65AAC23948FE}" srcOrd="0" destOrd="0" presId="urn:microsoft.com/office/officeart/2005/8/layout/radial3"/>
    <dgm:cxn modelId="{C2750984-962E-441B-B17B-C9C670FE1432}" type="presOf" srcId="{6822B68C-1F4E-45A8-AA04-83778EACB2DB}" destId="{8C53C6CA-1F6D-436D-A711-EF7956A51FCB}" srcOrd="0" destOrd="0" presId="urn:microsoft.com/office/officeart/2005/8/layout/radial3"/>
    <dgm:cxn modelId="{481FD2D0-1977-4E66-B146-60E43407A1E8}" srcId="{CF0E88AA-3457-437D-94C8-54ED5F0B3AB8}" destId="{14022A5C-5DE8-4602-9F3E-0F458D666B49}" srcOrd="0" destOrd="0" parTransId="{6D6C4769-0D49-44FB-8E4B-62714AB8DBB1}" sibTransId="{BE992ABE-1043-4BCF-8C20-416063B53F94}"/>
    <dgm:cxn modelId="{8C22C341-A4E1-4CFD-9C23-C2D55019A81D}" srcId="{14022A5C-5DE8-4602-9F3E-0F458D666B49}" destId="{97FB7BFD-F6C4-414A-AD07-81AF88E34791}" srcOrd="3" destOrd="0" parTransId="{44B4CF74-EED3-4437-8E6D-1D7BC623E22F}" sibTransId="{8EFD0E69-09DD-490D-B76F-22209E78D721}"/>
    <dgm:cxn modelId="{9BA09CD1-FEBD-44C4-8A56-89FBC9B01717}" type="presOf" srcId="{72244A36-5DDD-4E18-86CA-E5B402A0BA21}" destId="{61AAB5A4-297A-447C-A737-94C669F55E80}" srcOrd="0" destOrd="0" presId="urn:microsoft.com/office/officeart/2005/8/layout/radial3"/>
    <dgm:cxn modelId="{12FB66BF-A35C-44BF-9EAB-43EE81FFCAFD}" type="presOf" srcId="{D1F24305-2A28-4C68-AF90-4B2FA69426A1}" destId="{6DB46987-75E8-452F-8940-85415E58EB68}" srcOrd="0" destOrd="0" presId="urn:microsoft.com/office/officeart/2005/8/layout/radial3"/>
    <dgm:cxn modelId="{4D5403F6-3001-4857-A20E-4A25B485E914}" type="presParOf" srcId="{43675B72-C853-44CF-B163-12939FC11C5D}" destId="{6D3478DE-F69D-4517-AC20-BF837305B687}" srcOrd="0" destOrd="0" presId="urn:microsoft.com/office/officeart/2005/8/layout/radial3"/>
    <dgm:cxn modelId="{90AFBE67-A846-462F-A08F-F0DA15383BA3}" type="presParOf" srcId="{6D3478DE-F69D-4517-AC20-BF837305B687}" destId="{E80AE0FA-DDF2-40D1-8A1A-F023DEA5A560}" srcOrd="0" destOrd="0" presId="urn:microsoft.com/office/officeart/2005/8/layout/radial3"/>
    <dgm:cxn modelId="{1A1BC62E-2A1A-4CAC-9362-923586F32676}" type="presParOf" srcId="{6D3478DE-F69D-4517-AC20-BF837305B687}" destId="{61AAB5A4-297A-447C-A737-94C669F55E80}" srcOrd="1" destOrd="0" presId="urn:microsoft.com/office/officeart/2005/8/layout/radial3"/>
    <dgm:cxn modelId="{04F9E1A5-95F2-445B-B62A-D4F1A4D5B42D}" type="presParOf" srcId="{6D3478DE-F69D-4517-AC20-BF837305B687}" destId="{8C53C6CA-1F6D-436D-A711-EF7956A51FCB}" srcOrd="2" destOrd="0" presId="urn:microsoft.com/office/officeart/2005/8/layout/radial3"/>
    <dgm:cxn modelId="{CBAE3D04-9FC7-411C-83E1-F45DAEA1DB6E}" type="presParOf" srcId="{6D3478DE-F69D-4517-AC20-BF837305B687}" destId="{6DB46987-75E8-452F-8940-85415E58EB68}" srcOrd="3" destOrd="0" presId="urn:microsoft.com/office/officeart/2005/8/layout/radial3"/>
    <dgm:cxn modelId="{E8DF8B33-4DB8-466E-96AF-79538720D2AC}" type="presParOf" srcId="{6D3478DE-F69D-4517-AC20-BF837305B687}" destId="{4BDD256A-6EB4-4204-8C22-65AAC23948FE}" srcOrd="4" destOrd="0" presId="urn:microsoft.com/office/officeart/2005/8/layout/radial3"/>
    <dgm:cxn modelId="{1082E635-F59F-49CA-858F-8F7B63107574}" type="presParOf" srcId="{6D3478DE-F69D-4517-AC20-BF837305B687}" destId="{BEC5DC00-4CE4-4A7C-AA51-7E2EDB295F3F}"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37A3C7-7EFD-4433-A435-2145743CC75F}" type="doc">
      <dgm:prSet loTypeId="urn:microsoft.com/office/officeart/2005/8/layout/hierarchy4" loCatId="hierarchy" qsTypeId="urn:microsoft.com/office/officeart/2005/8/quickstyle/3d2" qsCatId="3D" csTypeId="urn:microsoft.com/office/officeart/2005/8/colors/accent2_1" csCatId="accent2" phldr="1"/>
      <dgm:spPr/>
      <dgm:t>
        <a:bodyPr/>
        <a:lstStyle/>
        <a:p>
          <a:endParaRPr lang="en-US"/>
        </a:p>
      </dgm:t>
    </dgm:pt>
    <dgm:pt modelId="{F45B724F-4C56-4EBF-A904-C2FF77FF0CC1}">
      <dgm:prSet phldrT="[Text]" custT="1"/>
      <dgm:spPr>
        <a:solidFill>
          <a:schemeClr val="accent5">
            <a:lumMod val="60000"/>
            <a:lumOff val="40000"/>
            <a:alpha val="45000"/>
          </a:schemeClr>
        </a:solidFill>
        <a:ln>
          <a:solidFill>
            <a:schemeClr val="lt1"/>
          </a:solidFill>
        </a:ln>
      </dgm:spPr>
      <dgm:t>
        <a:bodyPr/>
        <a:lstStyle/>
        <a:p>
          <a:r>
            <a:rPr lang="en-US" sz="2200" dirty="0" smtClean="0"/>
            <a:t>Key Functions</a:t>
          </a:r>
          <a:endParaRPr lang="en-US" sz="2200" dirty="0"/>
        </a:p>
      </dgm:t>
    </dgm:pt>
    <dgm:pt modelId="{1D65B310-4A1D-47D5-91E6-9ED91F701D56}" type="parTrans" cxnId="{B5EA1A7C-7842-428B-8254-960879E87C61}">
      <dgm:prSet/>
      <dgm:spPr/>
      <dgm:t>
        <a:bodyPr/>
        <a:lstStyle/>
        <a:p>
          <a:endParaRPr lang="en-US"/>
        </a:p>
      </dgm:t>
    </dgm:pt>
    <dgm:pt modelId="{41F4CFFD-7EF8-4AC5-8500-5E1463040D6A}" type="sibTrans" cxnId="{B5EA1A7C-7842-428B-8254-960879E87C61}">
      <dgm:prSet/>
      <dgm:spPr/>
      <dgm:t>
        <a:bodyPr/>
        <a:lstStyle/>
        <a:p>
          <a:endParaRPr lang="en-US"/>
        </a:p>
      </dgm:t>
    </dgm:pt>
    <dgm:pt modelId="{7F215BB4-E9C1-4E1D-9519-B94B7C37A6E4}">
      <dgm:prSet phldrT="[Text]" custT="1"/>
      <dgm:spPr/>
      <dgm:t>
        <a:bodyPr/>
        <a:lstStyle/>
        <a:p>
          <a:r>
            <a:rPr lang="en-US" sz="1000" dirty="0" smtClean="0"/>
            <a:t>Flight Scheduling</a:t>
          </a:r>
          <a:endParaRPr lang="en-US" sz="1000" dirty="0"/>
        </a:p>
      </dgm:t>
    </dgm:pt>
    <dgm:pt modelId="{D4041F4A-971F-4C0A-A9E6-AB05B760E175}" type="parTrans" cxnId="{B195A23C-0E7C-4F73-A1AB-9E4ACBDEC2C0}">
      <dgm:prSet/>
      <dgm:spPr/>
      <dgm:t>
        <a:bodyPr/>
        <a:lstStyle/>
        <a:p>
          <a:endParaRPr lang="en-US"/>
        </a:p>
      </dgm:t>
    </dgm:pt>
    <dgm:pt modelId="{A1A55E98-26B6-4CCC-B1E8-24987B91A4C7}" type="sibTrans" cxnId="{B195A23C-0E7C-4F73-A1AB-9E4ACBDEC2C0}">
      <dgm:prSet/>
      <dgm:spPr/>
      <dgm:t>
        <a:bodyPr/>
        <a:lstStyle/>
        <a:p>
          <a:endParaRPr lang="en-US"/>
        </a:p>
      </dgm:t>
    </dgm:pt>
    <dgm:pt modelId="{D3D7B988-8B80-45AD-B56D-C114529FC0D7}">
      <dgm:prSet phldrT="[Text]" custT="1"/>
      <dgm:spPr/>
      <dgm:t>
        <a:bodyPr/>
        <a:lstStyle/>
        <a:p>
          <a:r>
            <a:rPr lang="en-US" sz="1000" dirty="0" smtClean="0"/>
            <a:t>Fare Quotes</a:t>
          </a:r>
          <a:endParaRPr lang="en-US" sz="1000" dirty="0"/>
        </a:p>
      </dgm:t>
    </dgm:pt>
    <dgm:pt modelId="{617A892C-FE8E-427C-983E-A678094FCECA}" type="parTrans" cxnId="{E48654F3-F46E-446E-9205-1277AB014978}">
      <dgm:prSet/>
      <dgm:spPr/>
      <dgm:t>
        <a:bodyPr/>
        <a:lstStyle/>
        <a:p>
          <a:endParaRPr lang="en-US"/>
        </a:p>
      </dgm:t>
    </dgm:pt>
    <dgm:pt modelId="{69F1446B-8BBC-4D58-A8C3-748C523041B8}" type="sibTrans" cxnId="{E48654F3-F46E-446E-9205-1277AB014978}">
      <dgm:prSet/>
      <dgm:spPr/>
      <dgm:t>
        <a:bodyPr/>
        <a:lstStyle/>
        <a:p>
          <a:endParaRPr lang="en-US"/>
        </a:p>
      </dgm:t>
    </dgm:pt>
    <dgm:pt modelId="{134B0433-ADA9-4365-92DC-F8DE117C4692}">
      <dgm:prSet phldrT="[Text]" custT="1"/>
      <dgm:spPr/>
      <dgm:t>
        <a:bodyPr/>
        <a:lstStyle/>
        <a:p>
          <a:r>
            <a:rPr lang="en-US" sz="1000" dirty="0" smtClean="0"/>
            <a:t>Ticket and Boarding Pass Processing</a:t>
          </a:r>
          <a:endParaRPr lang="en-US" sz="1000" dirty="0"/>
        </a:p>
      </dgm:t>
    </dgm:pt>
    <dgm:pt modelId="{BE03C208-BA29-4A53-B64B-BA3B0F934BE4}" type="parTrans" cxnId="{C7D4B647-015D-4ED6-8BFA-43D94F482D29}">
      <dgm:prSet/>
      <dgm:spPr/>
      <dgm:t>
        <a:bodyPr/>
        <a:lstStyle/>
        <a:p>
          <a:endParaRPr lang="en-US"/>
        </a:p>
      </dgm:t>
    </dgm:pt>
    <dgm:pt modelId="{8C28382B-E548-4BC4-998E-CF741DD0FB9B}" type="sibTrans" cxnId="{C7D4B647-015D-4ED6-8BFA-43D94F482D29}">
      <dgm:prSet/>
      <dgm:spPr/>
      <dgm:t>
        <a:bodyPr/>
        <a:lstStyle/>
        <a:p>
          <a:endParaRPr lang="en-US"/>
        </a:p>
      </dgm:t>
    </dgm:pt>
    <dgm:pt modelId="{B0D0FA27-FA27-4BCE-B1BB-36EF82FE4275}">
      <dgm:prSet phldrT="[Text]" custT="1"/>
      <dgm:spPr/>
      <dgm:t>
        <a:bodyPr/>
        <a:lstStyle/>
        <a:p>
          <a:r>
            <a:rPr lang="en-US" sz="1000" dirty="0" smtClean="0"/>
            <a:t>Gate and Seat Assignment</a:t>
          </a:r>
          <a:endParaRPr lang="en-US" sz="1000" dirty="0"/>
        </a:p>
      </dgm:t>
    </dgm:pt>
    <dgm:pt modelId="{68643384-A7D1-4A4C-B643-A4631B7CC6BF}" type="parTrans" cxnId="{457923CF-0DFF-43E6-BD81-CDC776CFC5E5}">
      <dgm:prSet/>
      <dgm:spPr/>
      <dgm:t>
        <a:bodyPr/>
        <a:lstStyle/>
        <a:p>
          <a:endParaRPr lang="en-US"/>
        </a:p>
      </dgm:t>
    </dgm:pt>
    <dgm:pt modelId="{4284F865-6E73-49EE-A8D3-D1A4CB72A68C}" type="sibTrans" cxnId="{457923CF-0DFF-43E6-BD81-CDC776CFC5E5}">
      <dgm:prSet/>
      <dgm:spPr/>
      <dgm:t>
        <a:bodyPr/>
        <a:lstStyle/>
        <a:p>
          <a:endParaRPr lang="en-US"/>
        </a:p>
      </dgm:t>
    </dgm:pt>
    <dgm:pt modelId="{45849AEB-C26D-4E50-B946-288CC91D3E97}">
      <dgm:prSet phldrT="[Text]" custT="1"/>
      <dgm:spPr/>
      <dgm:t>
        <a:bodyPr/>
        <a:lstStyle/>
        <a:p>
          <a:r>
            <a:rPr lang="en-US" sz="1000" dirty="0" smtClean="0"/>
            <a:t>Baggage Tracking</a:t>
          </a:r>
          <a:endParaRPr lang="en-US" sz="1000" dirty="0"/>
        </a:p>
      </dgm:t>
    </dgm:pt>
    <dgm:pt modelId="{FA0EB6F7-AA33-4CBF-86DE-D463C7F5EE27}" type="parTrans" cxnId="{CFD20003-279C-487D-A117-153D7309F5CC}">
      <dgm:prSet/>
      <dgm:spPr/>
      <dgm:t>
        <a:bodyPr/>
        <a:lstStyle/>
        <a:p>
          <a:endParaRPr lang="en-US"/>
        </a:p>
      </dgm:t>
    </dgm:pt>
    <dgm:pt modelId="{18BE6FD6-45FC-48FA-B943-EE3EE7B15F63}" type="sibTrans" cxnId="{CFD20003-279C-487D-A117-153D7309F5CC}">
      <dgm:prSet/>
      <dgm:spPr/>
      <dgm:t>
        <a:bodyPr/>
        <a:lstStyle/>
        <a:p>
          <a:endParaRPr lang="en-US"/>
        </a:p>
      </dgm:t>
    </dgm:pt>
    <dgm:pt modelId="{6BAF11CB-8C82-4B5F-9A82-E10FCE24A8F5}">
      <dgm:prSet phldrT="[Text]" custT="1"/>
      <dgm:spPr/>
      <dgm:t>
        <a:bodyPr/>
        <a:lstStyle/>
        <a:p>
          <a:r>
            <a:rPr lang="en-US" sz="1000" dirty="0" smtClean="0"/>
            <a:t>Inventory</a:t>
          </a:r>
          <a:r>
            <a:rPr lang="en-US" sz="1600" dirty="0" smtClean="0"/>
            <a:t> </a:t>
          </a:r>
          <a:r>
            <a:rPr lang="en-US" sz="1000" dirty="0" smtClean="0"/>
            <a:t>Management</a:t>
          </a:r>
          <a:endParaRPr lang="en-US" sz="1000" dirty="0"/>
        </a:p>
      </dgm:t>
    </dgm:pt>
    <dgm:pt modelId="{81E81CCC-BBE5-480D-A023-56308599E0AC}" type="parTrans" cxnId="{7E10DD2A-B3BB-4C59-BF62-7445BCCC1499}">
      <dgm:prSet/>
      <dgm:spPr/>
      <dgm:t>
        <a:bodyPr/>
        <a:lstStyle/>
        <a:p>
          <a:endParaRPr lang="en-US"/>
        </a:p>
      </dgm:t>
    </dgm:pt>
    <dgm:pt modelId="{DB9FE16E-4B5A-402F-91F2-E450EB65A675}" type="sibTrans" cxnId="{7E10DD2A-B3BB-4C59-BF62-7445BCCC1499}">
      <dgm:prSet/>
      <dgm:spPr/>
      <dgm:t>
        <a:bodyPr/>
        <a:lstStyle/>
        <a:p>
          <a:endParaRPr lang="en-US"/>
        </a:p>
      </dgm:t>
    </dgm:pt>
    <dgm:pt modelId="{FEF80B2A-DD45-4698-B30D-CE51B3B5B33B}" type="pres">
      <dgm:prSet presAssocID="{9437A3C7-7EFD-4433-A435-2145743CC75F}" presName="Name0" presStyleCnt="0">
        <dgm:presLayoutVars>
          <dgm:chPref val="1"/>
          <dgm:dir/>
          <dgm:animOne val="branch"/>
          <dgm:animLvl val="lvl"/>
          <dgm:resizeHandles/>
        </dgm:presLayoutVars>
      </dgm:prSet>
      <dgm:spPr/>
      <dgm:t>
        <a:bodyPr/>
        <a:lstStyle/>
        <a:p>
          <a:endParaRPr lang="en-US"/>
        </a:p>
      </dgm:t>
    </dgm:pt>
    <dgm:pt modelId="{38A83923-290C-4775-99C2-4408AE2D7A70}" type="pres">
      <dgm:prSet presAssocID="{F45B724F-4C56-4EBF-A904-C2FF77FF0CC1}" presName="vertOne" presStyleCnt="0"/>
      <dgm:spPr/>
    </dgm:pt>
    <dgm:pt modelId="{980C453C-08FA-4AD0-950E-9F599E5368DE}" type="pres">
      <dgm:prSet presAssocID="{F45B724F-4C56-4EBF-A904-C2FF77FF0CC1}" presName="txOne" presStyleLbl="node0" presStyleIdx="0" presStyleCnt="1" custScaleY="66291">
        <dgm:presLayoutVars>
          <dgm:chPref val="3"/>
        </dgm:presLayoutVars>
      </dgm:prSet>
      <dgm:spPr/>
      <dgm:t>
        <a:bodyPr/>
        <a:lstStyle/>
        <a:p>
          <a:endParaRPr lang="en-US"/>
        </a:p>
      </dgm:t>
    </dgm:pt>
    <dgm:pt modelId="{85E77F5A-582C-4C9E-A03D-9675509D1B92}" type="pres">
      <dgm:prSet presAssocID="{F45B724F-4C56-4EBF-A904-C2FF77FF0CC1}" presName="parTransOne" presStyleCnt="0"/>
      <dgm:spPr/>
    </dgm:pt>
    <dgm:pt modelId="{B450479C-8346-40AC-9032-635DFDA4C23E}" type="pres">
      <dgm:prSet presAssocID="{F45B724F-4C56-4EBF-A904-C2FF77FF0CC1}" presName="horzOne" presStyleCnt="0"/>
      <dgm:spPr/>
    </dgm:pt>
    <dgm:pt modelId="{0D3CC7E9-E71D-400F-921F-044EFE214C26}" type="pres">
      <dgm:prSet presAssocID="{7F215BB4-E9C1-4E1D-9519-B94B7C37A6E4}" presName="vertTwo" presStyleCnt="0"/>
      <dgm:spPr/>
    </dgm:pt>
    <dgm:pt modelId="{577B73F3-7AEC-4484-A95A-8AC89FDFA3C5}" type="pres">
      <dgm:prSet presAssocID="{7F215BB4-E9C1-4E1D-9519-B94B7C37A6E4}" presName="txTwo" presStyleLbl="node2" presStyleIdx="0" presStyleCnt="6" custScaleX="99111">
        <dgm:presLayoutVars>
          <dgm:chPref val="3"/>
        </dgm:presLayoutVars>
      </dgm:prSet>
      <dgm:spPr/>
      <dgm:t>
        <a:bodyPr/>
        <a:lstStyle/>
        <a:p>
          <a:endParaRPr lang="en-US"/>
        </a:p>
      </dgm:t>
    </dgm:pt>
    <dgm:pt modelId="{0475403C-AE31-41C9-ABCE-8CD075737E33}" type="pres">
      <dgm:prSet presAssocID="{7F215BB4-E9C1-4E1D-9519-B94B7C37A6E4}" presName="horzTwo" presStyleCnt="0"/>
      <dgm:spPr/>
    </dgm:pt>
    <dgm:pt modelId="{A4CAB39A-05AC-4F7D-A703-1FF5868D7FE1}" type="pres">
      <dgm:prSet presAssocID="{A1A55E98-26B6-4CCC-B1E8-24987B91A4C7}" presName="sibSpaceTwo" presStyleCnt="0"/>
      <dgm:spPr/>
    </dgm:pt>
    <dgm:pt modelId="{CB2A4FD4-B900-4A25-921B-1E03CFF01CE7}" type="pres">
      <dgm:prSet presAssocID="{D3D7B988-8B80-45AD-B56D-C114529FC0D7}" presName="vertTwo" presStyleCnt="0"/>
      <dgm:spPr/>
    </dgm:pt>
    <dgm:pt modelId="{DFCB30E2-C63B-4704-B996-5364585EA95C}" type="pres">
      <dgm:prSet presAssocID="{D3D7B988-8B80-45AD-B56D-C114529FC0D7}" presName="txTwo" presStyleLbl="node2" presStyleIdx="1" presStyleCnt="6">
        <dgm:presLayoutVars>
          <dgm:chPref val="3"/>
        </dgm:presLayoutVars>
      </dgm:prSet>
      <dgm:spPr/>
      <dgm:t>
        <a:bodyPr/>
        <a:lstStyle/>
        <a:p>
          <a:endParaRPr lang="en-US"/>
        </a:p>
      </dgm:t>
    </dgm:pt>
    <dgm:pt modelId="{4E7CDDE2-4436-4286-8C1A-3C9A68C5FD4E}" type="pres">
      <dgm:prSet presAssocID="{D3D7B988-8B80-45AD-B56D-C114529FC0D7}" presName="horzTwo" presStyleCnt="0"/>
      <dgm:spPr/>
    </dgm:pt>
    <dgm:pt modelId="{D484AC65-857C-4405-941B-D99075553FCA}" type="pres">
      <dgm:prSet presAssocID="{69F1446B-8BBC-4D58-A8C3-748C523041B8}" presName="sibSpaceTwo" presStyleCnt="0"/>
      <dgm:spPr/>
    </dgm:pt>
    <dgm:pt modelId="{83370CBA-99D4-41FA-95E6-8F9DB58EB3E4}" type="pres">
      <dgm:prSet presAssocID="{134B0433-ADA9-4365-92DC-F8DE117C4692}" presName="vertTwo" presStyleCnt="0"/>
      <dgm:spPr/>
    </dgm:pt>
    <dgm:pt modelId="{51A46DEE-7B33-4712-AEB6-5A6C36E9549D}" type="pres">
      <dgm:prSet presAssocID="{134B0433-ADA9-4365-92DC-F8DE117C4692}" presName="txTwo" presStyleLbl="node2" presStyleIdx="2" presStyleCnt="6">
        <dgm:presLayoutVars>
          <dgm:chPref val="3"/>
        </dgm:presLayoutVars>
      </dgm:prSet>
      <dgm:spPr/>
      <dgm:t>
        <a:bodyPr/>
        <a:lstStyle/>
        <a:p>
          <a:endParaRPr lang="en-US"/>
        </a:p>
      </dgm:t>
    </dgm:pt>
    <dgm:pt modelId="{D1E79D7F-E99D-4D42-AB04-22CEDC9C4482}" type="pres">
      <dgm:prSet presAssocID="{134B0433-ADA9-4365-92DC-F8DE117C4692}" presName="horzTwo" presStyleCnt="0"/>
      <dgm:spPr/>
    </dgm:pt>
    <dgm:pt modelId="{AFDD6FBF-78AF-4754-AFA3-3235C96DAB5B}" type="pres">
      <dgm:prSet presAssocID="{8C28382B-E548-4BC4-998E-CF741DD0FB9B}" presName="sibSpaceTwo" presStyleCnt="0"/>
      <dgm:spPr/>
    </dgm:pt>
    <dgm:pt modelId="{6BF8C7A0-B141-46A3-B399-C4257F21C9B3}" type="pres">
      <dgm:prSet presAssocID="{B0D0FA27-FA27-4BCE-B1BB-36EF82FE4275}" presName="vertTwo" presStyleCnt="0"/>
      <dgm:spPr/>
    </dgm:pt>
    <dgm:pt modelId="{CC30E9B5-6C5F-41EE-9D47-609EAEBF9C77}" type="pres">
      <dgm:prSet presAssocID="{B0D0FA27-FA27-4BCE-B1BB-36EF82FE4275}" presName="txTwo" presStyleLbl="node2" presStyleIdx="3" presStyleCnt="6">
        <dgm:presLayoutVars>
          <dgm:chPref val="3"/>
        </dgm:presLayoutVars>
      </dgm:prSet>
      <dgm:spPr/>
      <dgm:t>
        <a:bodyPr/>
        <a:lstStyle/>
        <a:p>
          <a:endParaRPr lang="en-US"/>
        </a:p>
      </dgm:t>
    </dgm:pt>
    <dgm:pt modelId="{5E17B28A-2BB8-40A5-AF3B-EA09FB0A3A6F}" type="pres">
      <dgm:prSet presAssocID="{B0D0FA27-FA27-4BCE-B1BB-36EF82FE4275}" presName="horzTwo" presStyleCnt="0"/>
      <dgm:spPr/>
    </dgm:pt>
    <dgm:pt modelId="{BC8E3878-B475-491D-BB81-BD1E0A47F811}" type="pres">
      <dgm:prSet presAssocID="{4284F865-6E73-49EE-A8D3-D1A4CB72A68C}" presName="sibSpaceTwo" presStyleCnt="0"/>
      <dgm:spPr/>
    </dgm:pt>
    <dgm:pt modelId="{C7EF4F97-78D7-435B-AE4B-453AEA9EA75F}" type="pres">
      <dgm:prSet presAssocID="{45849AEB-C26D-4E50-B946-288CC91D3E97}" presName="vertTwo" presStyleCnt="0"/>
      <dgm:spPr/>
    </dgm:pt>
    <dgm:pt modelId="{FDA18EB6-07AC-473D-9945-412AF6A6F057}" type="pres">
      <dgm:prSet presAssocID="{45849AEB-C26D-4E50-B946-288CC91D3E97}" presName="txTwo" presStyleLbl="node2" presStyleIdx="4" presStyleCnt="6">
        <dgm:presLayoutVars>
          <dgm:chPref val="3"/>
        </dgm:presLayoutVars>
      </dgm:prSet>
      <dgm:spPr/>
      <dgm:t>
        <a:bodyPr/>
        <a:lstStyle/>
        <a:p>
          <a:endParaRPr lang="en-US"/>
        </a:p>
      </dgm:t>
    </dgm:pt>
    <dgm:pt modelId="{7A73E6F0-951D-4B36-86C5-C9787DA7BB41}" type="pres">
      <dgm:prSet presAssocID="{45849AEB-C26D-4E50-B946-288CC91D3E97}" presName="horzTwo" presStyleCnt="0"/>
      <dgm:spPr/>
    </dgm:pt>
    <dgm:pt modelId="{61A4ED79-5517-462D-9846-C07FD84A099E}" type="pres">
      <dgm:prSet presAssocID="{18BE6FD6-45FC-48FA-B943-EE3EE7B15F63}" presName="sibSpaceTwo" presStyleCnt="0"/>
      <dgm:spPr/>
    </dgm:pt>
    <dgm:pt modelId="{B9B87FD0-7169-4F13-B7B4-C742B3D2E10F}" type="pres">
      <dgm:prSet presAssocID="{6BAF11CB-8C82-4B5F-9A82-E10FCE24A8F5}" presName="vertTwo" presStyleCnt="0"/>
      <dgm:spPr/>
    </dgm:pt>
    <dgm:pt modelId="{398F7AA6-28AE-4C78-B074-24E9F0557623}" type="pres">
      <dgm:prSet presAssocID="{6BAF11CB-8C82-4B5F-9A82-E10FCE24A8F5}" presName="txTwo" presStyleLbl="node2" presStyleIdx="5" presStyleCnt="6" custScaleX="108991">
        <dgm:presLayoutVars>
          <dgm:chPref val="3"/>
        </dgm:presLayoutVars>
      </dgm:prSet>
      <dgm:spPr/>
      <dgm:t>
        <a:bodyPr/>
        <a:lstStyle/>
        <a:p>
          <a:endParaRPr lang="en-US"/>
        </a:p>
      </dgm:t>
    </dgm:pt>
    <dgm:pt modelId="{45ED63D4-9B78-40FB-839E-8BCF998A78A8}" type="pres">
      <dgm:prSet presAssocID="{6BAF11CB-8C82-4B5F-9A82-E10FCE24A8F5}" presName="horzTwo" presStyleCnt="0"/>
      <dgm:spPr/>
    </dgm:pt>
  </dgm:ptLst>
  <dgm:cxnLst>
    <dgm:cxn modelId="{CFD20003-279C-487D-A117-153D7309F5CC}" srcId="{F45B724F-4C56-4EBF-A904-C2FF77FF0CC1}" destId="{45849AEB-C26D-4E50-B946-288CC91D3E97}" srcOrd="4" destOrd="0" parTransId="{FA0EB6F7-AA33-4CBF-86DE-D463C7F5EE27}" sibTransId="{18BE6FD6-45FC-48FA-B943-EE3EE7B15F63}"/>
    <dgm:cxn modelId="{B94609B0-A334-4C9D-93E6-3003B0A5973D}" type="presOf" srcId="{45849AEB-C26D-4E50-B946-288CC91D3E97}" destId="{FDA18EB6-07AC-473D-9945-412AF6A6F057}" srcOrd="0" destOrd="0" presId="urn:microsoft.com/office/officeart/2005/8/layout/hierarchy4"/>
    <dgm:cxn modelId="{7E10DD2A-B3BB-4C59-BF62-7445BCCC1499}" srcId="{F45B724F-4C56-4EBF-A904-C2FF77FF0CC1}" destId="{6BAF11CB-8C82-4B5F-9A82-E10FCE24A8F5}" srcOrd="5" destOrd="0" parTransId="{81E81CCC-BBE5-480D-A023-56308599E0AC}" sibTransId="{DB9FE16E-4B5A-402F-91F2-E450EB65A675}"/>
    <dgm:cxn modelId="{A03A797D-2DBA-4F1A-AA05-28967A04D013}" type="presOf" srcId="{9437A3C7-7EFD-4433-A435-2145743CC75F}" destId="{FEF80B2A-DD45-4698-B30D-CE51B3B5B33B}" srcOrd="0" destOrd="0" presId="urn:microsoft.com/office/officeart/2005/8/layout/hierarchy4"/>
    <dgm:cxn modelId="{E48654F3-F46E-446E-9205-1277AB014978}" srcId="{F45B724F-4C56-4EBF-A904-C2FF77FF0CC1}" destId="{D3D7B988-8B80-45AD-B56D-C114529FC0D7}" srcOrd="1" destOrd="0" parTransId="{617A892C-FE8E-427C-983E-A678094FCECA}" sibTransId="{69F1446B-8BBC-4D58-A8C3-748C523041B8}"/>
    <dgm:cxn modelId="{B5EA1A7C-7842-428B-8254-960879E87C61}" srcId="{9437A3C7-7EFD-4433-A435-2145743CC75F}" destId="{F45B724F-4C56-4EBF-A904-C2FF77FF0CC1}" srcOrd="0" destOrd="0" parTransId="{1D65B310-4A1D-47D5-91E6-9ED91F701D56}" sibTransId="{41F4CFFD-7EF8-4AC5-8500-5E1463040D6A}"/>
    <dgm:cxn modelId="{002F96B7-BD81-4A49-AC74-3C87FCCAF3FD}" type="presOf" srcId="{134B0433-ADA9-4365-92DC-F8DE117C4692}" destId="{51A46DEE-7B33-4712-AEB6-5A6C36E9549D}" srcOrd="0" destOrd="0" presId="urn:microsoft.com/office/officeart/2005/8/layout/hierarchy4"/>
    <dgm:cxn modelId="{457923CF-0DFF-43E6-BD81-CDC776CFC5E5}" srcId="{F45B724F-4C56-4EBF-A904-C2FF77FF0CC1}" destId="{B0D0FA27-FA27-4BCE-B1BB-36EF82FE4275}" srcOrd="3" destOrd="0" parTransId="{68643384-A7D1-4A4C-B643-A4631B7CC6BF}" sibTransId="{4284F865-6E73-49EE-A8D3-D1A4CB72A68C}"/>
    <dgm:cxn modelId="{69EDE126-33B7-48A2-8834-4D096AADCAFC}" type="presOf" srcId="{6BAF11CB-8C82-4B5F-9A82-E10FCE24A8F5}" destId="{398F7AA6-28AE-4C78-B074-24E9F0557623}" srcOrd="0" destOrd="0" presId="urn:microsoft.com/office/officeart/2005/8/layout/hierarchy4"/>
    <dgm:cxn modelId="{30A8EE0D-A9D8-4AE4-BA4D-106B9BE75137}" type="presOf" srcId="{7F215BB4-E9C1-4E1D-9519-B94B7C37A6E4}" destId="{577B73F3-7AEC-4484-A95A-8AC89FDFA3C5}" srcOrd="0" destOrd="0" presId="urn:microsoft.com/office/officeart/2005/8/layout/hierarchy4"/>
    <dgm:cxn modelId="{F4A851E2-C113-4B03-A234-00F095F56AAB}" type="presOf" srcId="{B0D0FA27-FA27-4BCE-B1BB-36EF82FE4275}" destId="{CC30E9B5-6C5F-41EE-9D47-609EAEBF9C77}" srcOrd="0" destOrd="0" presId="urn:microsoft.com/office/officeart/2005/8/layout/hierarchy4"/>
    <dgm:cxn modelId="{C7D4B647-015D-4ED6-8BFA-43D94F482D29}" srcId="{F45B724F-4C56-4EBF-A904-C2FF77FF0CC1}" destId="{134B0433-ADA9-4365-92DC-F8DE117C4692}" srcOrd="2" destOrd="0" parTransId="{BE03C208-BA29-4A53-B64B-BA3B0F934BE4}" sibTransId="{8C28382B-E548-4BC4-998E-CF741DD0FB9B}"/>
    <dgm:cxn modelId="{06325821-DA3D-47E5-A602-339C628CB424}" type="presOf" srcId="{F45B724F-4C56-4EBF-A904-C2FF77FF0CC1}" destId="{980C453C-08FA-4AD0-950E-9F599E5368DE}" srcOrd="0" destOrd="0" presId="urn:microsoft.com/office/officeart/2005/8/layout/hierarchy4"/>
    <dgm:cxn modelId="{36E77B66-C73B-49C2-93A9-2F7281F6DFF0}" type="presOf" srcId="{D3D7B988-8B80-45AD-B56D-C114529FC0D7}" destId="{DFCB30E2-C63B-4704-B996-5364585EA95C}" srcOrd="0" destOrd="0" presId="urn:microsoft.com/office/officeart/2005/8/layout/hierarchy4"/>
    <dgm:cxn modelId="{B195A23C-0E7C-4F73-A1AB-9E4ACBDEC2C0}" srcId="{F45B724F-4C56-4EBF-A904-C2FF77FF0CC1}" destId="{7F215BB4-E9C1-4E1D-9519-B94B7C37A6E4}" srcOrd="0" destOrd="0" parTransId="{D4041F4A-971F-4C0A-A9E6-AB05B760E175}" sibTransId="{A1A55E98-26B6-4CCC-B1E8-24987B91A4C7}"/>
    <dgm:cxn modelId="{8372A3CD-622A-4D05-B522-C86902B8A28B}" type="presParOf" srcId="{FEF80B2A-DD45-4698-B30D-CE51B3B5B33B}" destId="{38A83923-290C-4775-99C2-4408AE2D7A70}" srcOrd="0" destOrd="0" presId="urn:microsoft.com/office/officeart/2005/8/layout/hierarchy4"/>
    <dgm:cxn modelId="{103DFBDF-0313-4B8B-9CC2-D233BAA644F2}" type="presParOf" srcId="{38A83923-290C-4775-99C2-4408AE2D7A70}" destId="{980C453C-08FA-4AD0-950E-9F599E5368DE}" srcOrd="0" destOrd="0" presId="urn:microsoft.com/office/officeart/2005/8/layout/hierarchy4"/>
    <dgm:cxn modelId="{25E50486-7411-48C9-97B6-0AFCC89213FC}" type="presParOf" srcId="{38A83923-290C-4775-99C2-4408AE2D7A70}" destId="{85E77F5A-582C-4C9E-A03D-9675509D1B92}" srcOrd="1" destOrd="0" presId="urn:microsoft.com/office/officeart/2005/8/layout/hierarchy4"/>
    <dgm:cxn modelId="{D747959E-35E5-4FDC-8ABA-91AC973CA537}" type="presParOf" srcId="{38A83923-290C-4775-99C2-4408AE2D7A70}" destId="{B450479C-8346-40AC-9032-635DFDA4C23E}" srcOrd="2" destOrd="0" presId="urn:microsoft.com/office/officeart/2005/8/layout/hierarchy4"/>
    <dgm:cxn modelId="{EBBDAFAD-834B-4102-9945-9A2B7AE42EBB}" type="presParOf" srcId="{B450479C-8346-40AC-9032-635DFDA4C23E}" destId="{0D3CC7E9-E71D-400F-921F-044EFE214C26}" srcOrd="0" destOrd="0" presId="urn:microsoft.com/office/officeart/2005/8/layout/hierarchy4"/>
    <dgm:cxn modelId="{D01530A4-D34B-41C3-9355-1510803E977D}" type="presParOf" srcId="{0D3CC7E9-E71D-400F-921F-044EFE214C26}" destId="{577B73F3-7AEC-4484-A95A-8AC89FDFA3C5}" srcOrd="0" destOrd="0" presId="urn:microsoft.com/office/officeart/2005/8/layout/hierarchy4"/>
    <dgm:cxn modelId="{A1FAD081-B872-47AC-8243-393730EE69BC}" type="presParOf" srcId="{0D3CC7E9-E71D-400F-921F-044EFE214C26}" destId="{0475403C-AE31-41C9-ABCE-8CD075737E33}" srcOrd="1" destOrd="0" presId="urn:microsoft.com/office/officeart/2005/8/layout/hierarchy4"/>
    <dgm:cxn modelId="{93A5DC23-DA8B-4881-ADA3-757E20C9887E}" type="presParOf" srcId="{B450479C-8346-40AC-9032-635DFDA4C23E}" destId="{A4CAB39A-05AC-4F7D-A703-1FF5868D7FE1}" srcOrd="1" destOrd="0" presId="urn:microsoft.com/office/officeart/2005/8/layout/hierarchy4"/>
    <dgm:cxn modelId="{9289FFDC-01C0-4DB9-9710-7253B190EFEE}" type="presParOf" srcId="{B450479C-8346-40AC-9032-635DFDA4C23E}" destId="{CB2A4FD4-B900-4A25-921B-1E03CFF01CE7}" srcOrd="2" destOrd="0" presId="urn:microsoft.com/office/officeart/2005/8/layout/hierarchy4"/>
    <dgm:cxn modelId="{8D460C88-1F2F-4D91-9EFB-DAEF4F8047C8}" type="presParOf" srcId="{CB2A4FD4-B900-4A25-921B-1E03CFF01CE7}" destId="{DFCB30E2-C63B-4704-B996-5364585EA95C}" srcOrd="0" destOrd="0" presId="urn:microsoft.com/office/officeart/2005/8/layout/hierarchy4"/>
    <dgm:cxn modelId="{9D845C18-7F74-4BE2-BC6E-5E97EBC09A7B}" type="presParOf" srcId="{CB2A4FD4-B900-4A25-921B-1E03CFF01CE7}" destId="{4E7CDDE2-4436-4286-8C1A-3C9A68C5FD4E}" srcOrd="1" destOrd="0" presId="urn:microsoft.com/office/officeart/2005/8/layout/hierarchy4"/>
    <dgm:cxn modelId="{7BE28998-B21E-4C71-9B06-4EC5942EC410}" type="presParOf" srcId="{B450479C-8346-40AC-9032-635DFDA4C23E}" destId="{D484AC65-857C-4405-941B-D99075553FCA}" srcOrd="3" destOrd="0" presId="urn:microsoft.com/office/officeart/2005/8/layout/hierarchy4"/>
    <dgm:cxn modelId="{BF82AA33-462E-4431-97E1-2DCEE8C541FC}" type="presParOf" srcId="{B450479C-8346-40AC-9032-635DFDA4C23E}" destId="{83370CBA-99D4-41FA-95E6-8F9DB58EB3E4}" srcOrd="4" destOrd="0" presId="urn:microsoft.com/office/officeart/2005/8/layout/hierarchy4"/>
    <dgm:cxn modelId="{389EA859-9137-48A8-8405-AA93A7C660E7}" type="presParOf" srcId="{83370CBA-99D4-41FA-95E6-8F9DB58EB3E4}" destId="{51A46DEE-7B33-4712-AEB6-5A6C36E9549D}" srcOrd="0" destOrd="0" presId="urn:microsoft.com/office/officeart/2005/8/layout/hierarchy4"/>
    <dgm:cxn modelId="{3BB7005D-5CC9-477A-A166-548982B1D5EC}" type="presParOf" srcId="{83370CBA-99D4-41FA-95E6-8F9DB58EB3E4}" destId="{D1E79D7F-E99D-4D42-AB04-22CEDC9C4482}" srcOrd="1" destOrd="0" presId="urn:microsoft.com/office/officeart/2005/8/layout/hierarchy4"/>
    <dgm:cxn modelId="{5E60B82F-A171-4670-928E-B2CF69971AB1}" type="presParOf" srcId="{B450479C-8346-40AC-9032-635DFDA4C23E}" destId="{AFDD6FBF-78AF-4754-AFA3-3235C96DAB5B}" srcOrd="5" destOrd="0" presId="urn:microsoft.com/office/officeart/2005/8/layout/hierarchy4"/>
    <dgm:cxn modelId="{C9CF9341-BFAA-4A06-BB7F-1B611008CDCE}" type="presParOf" srcId="{B450479C-8346-40AC-9032-635DFDA4C23E}" destId="{6BF8C7A0-B141-46A3-B399-C4257F21C9B3}" srcOrd="6" destOrd="0" presId="urn:microsoft.com/office/officeart/2005/8/layout/hierarchy4"/>
    <dgm:cxn modelId="{F5F324E5-1A13-4932-8D25-8312C47F66A5}" type="presParOf" srcId="{6BF8C7A0-B141-46A3-B399-C4257F21C9B3}" destId="{CC30E9B5-6C5F-41EE-9D47-609EAEBF9C77}" srcOrd="0" destOrd="0" presId="urn:microsoft.com/office/officeart/2005/8/layout/hierarchy4"/>
    <dgm:cxn modelId="{FF3C3E5A-88D8-4FD7-8966-90B4293CD5F1}" type="presParOf" srcId="{6BF8C7A0-B141-46A3-B399-C4257F21C9B3}" destId="{5E17B28A-2BB8-40A5-AF3B-EA09FB0A3A6F}" srcOrd="1" destOrd="0" presId="urn:microsoft.com/office/officeart/2005/8/layout/hierarchy4"/>
    <dgm:cxn modelId="{B5628FAD-B996-4A51-9E5A-6D2EBA8FBA99}" type="presParOf" srcId="{B450479C-8346-40AC-9032-635DFDA4C23E}" destId="{BC8E3878-B475-491D-BB81-BD1E0A47F811}" srcOrd="7" destOrd="0" presId="urn:microsoft.com/office/officeart/2005/8/layout/hierarchy4"/>
    <dgm:cxn modelId="{BAAE1C80-76DE-48D1-8EDB-827A36AB41BB}" type="presParOf" srcId="{B450479C-8346-40AC-9032-635DFDA4C23E}" destId="{C7EF4F97-78D7-435B-AE4B-453AEA9EA75F}" srcOrd="8" destOrd="0" presId="urn:microsoft.com/office/officeart/2005/8/layout/hierarchy4"/>
    <dgm:cxn modelId="{B74EC7D6-DD09-4C32-A911-B52960E464F5}" type="presParOf" srcId="{C7EF4F97-78D7-435B-AE4B-453AEA9EA75F}" destId="{FDA18EB6-07AC-473D-9945-412AF6A6F057}" srcOrd="0" destOrd="0" presId="urn:microsoft.com/office/officeart/2005/8/layout/hierarchy4"/>
    <dgm:cxn modelId="{32B31B99-D814-4AAE-B05E-350755D56C0C}" type="presParOf" srcId="{C7EF4F97-78D7-435B-AE4B-453AEA9EA75F}" destId="{7A73E6F0-951D-4B36-86C5-C9787DA7BB41}" srcOrd="1" destOrd="0" presId="urn:microsoft.com/office/officeart/2005/8/layout/hierarchy4"/>
    <dgm:cxn modelId="{9F231C18-AE5B-465C-9D5C-0F64E9B644D4}" type="presParOf" srcId="{B450479C-8346-40AC-9032-635DFDA4C23E}" destId="{61A4ED79-5517-462D-9846-C07FD84A099E}" srcOrd="9" destOrd="0" presId="urn:microsoft.com/office/officeart/2005/8/layout/hierarchy4"/>
    <dgm:cxn modelId="{AB45016C-233C-4786-AE8F-BA73B3D0E8CF}" type="presParOf" srcId="{B450479C-8346-40AC-9032-635DFDA4C23E}" destId="{B9B87FD0-7169-4F13-B7B4-C742B3D2E10F}" srcOrd="10" destOrd="0" presId="urn:microsoft.com/office/officeart/2005/8/layout/hierarchy4"/>
    <dgm:cxn modelId="{6CD09C28-32D1-44D9-ADA1-C5D8B0FAA0B9}" type="presParOf" srcId="{B9B87FD0-7169-4F13-B7B4-C742B3D2E10F}" destId="{398F7AA6-28AE-4C78-B074-24E9F0557623}" srcOrd="0" destOrd="0" presId="urn:microsoft.com/office/officeart/2005/8/layout/hierarchy4"/>
    <dgm:cxn modelId="{F064C3C3-2DD8-48A4-8943-F35AB870DB8D}" type="presParOf" srcId="{B9B87FD0-7169-4F13-B7B4-C742B3D2E10F}" destId="{45ED63D4-9B78-40FB-839E-8BCF998A78A8}"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37A3C7-7EFD-4433-A435-2145743CC75F}" type="doc">
      <dgm:prSet loTypeId="urn:microsoft.com/office/officeart/2005/8/layout/hierarchy4" loCatId="hierarchy" qsTypeId="urn:microsoft.com/office/officeart/2005/8/quickstyle/3d2" qsCatId="3D" csTypeId="urn:microsoft.com/office/officeart/2005/8/colors/accent2_1" csCatId="accent2" phldr="1"/>
      <dgm:spPr/>
      <dgm:t>
        <a:bodyPr/>
        <a:lstStyle/>
        <a:p>
          <a:endParaRPr lang="en-US"/>
        </a:p>
      </dgm:t>
    </dgm:pt>
    <dgm:pt modelId="{F45B724F-4C56-4EBF-A904-C2FF77FF0CC1}">
      <dgm:prSet phldrT="[Text]" custT="1"/>
      <dgm:spPr>
        <a:solidFill>
          <a:schemeClr val="accent5">
            <a:lumMod val="60000"/>
            <a:lumOff val="40000"/>
            <a:alpha val="45000"/>
          </a:schemeClr>
        </a:solidFill>
      </dgm:spPr>
      <dgm:t>
        <a:bodyPr/>
        <a:lstStyle/>
        <a:p>
          <a:r>
            <a:rPr lang="en-US" sz="2200" dirty="0" smtClean="0"/>
            <a:t>Support</a:t>
          </a:r>
          <a:r>
            <a:rPr lang="en-US" sz="1800" dirty="0" smtClean="0"/>
            <a:t> </a:t>
          </a:r>
          <a:r>
            <a:rPr lang="en-US" sz="2200" dirty="0" smtClean="0"/>
            <a:t>Functions</a:t>
          </a:r>
          <a:endParaRPr lang="en-US" sz="2200" dirty="0"/>
        </a:p>
      </dgm:t>
    </dgm:pt>
    <dgm:pt modelId="{1D65B310-4A1D-47D5-91E6-9ED91F701D56}" type="parTrans" cxnId="{B5EA1A7C-7842-428B-8254-960879E87C61}">
      <dgm:prSet/>
      <dgm:spPr/>
      <dgm:t>
        <a:bodyPr/>
        <a:lstStyle/>
        <a:p>
          <a:endParaRPr lang="en-US"/>
        </a:p>
      </dgm:t>
    </dgm:pt>
    <dgm:pt modelId="{41F4CFFD-7EF8-4AC5-8500-5E1463040D6A}" type="sibTrans" cxnId="{B5EA1A7C-7842-428B-8254-960879E87C61}">
      <dgm:prSet/>
      <dgm:spPr/>
      <dgm:t>
        <a:bodyPr/>
        <a:lstStyle/>
        <a:p>
          <a:endParaRPr lang="en-US"/>
        </a:p>
      </dgm:t>
    </dgm:pt>
    <dgm:pt modelId="{7F215BB4-E9C1-4E1D-9519-B94B7C37A6E4}">
      <dgm:prSet phldrT="[Text]" custT="1"/>
      <dgm:spPr/>
      <dgm:t>
        <a:bodyPr/>
        <a:lstStyle/>
        <a:p>
          <a:r>
            <a:rPr lang="en-US" sz="1000" dirty="0" smtClean="0"/>
            <a:t>Yield Management</a:t>
          </a:r>
          <a:endParaRPr lang="en-US" sz="1000" dirty="0"/>
        </a:p>
      </dgm:t>
    </dgm:pt>
    <dgm:pt modelId="{D4041F4A-971F-4C0A-A9E6-AB05B760E175}" type="parTrans" cxnId="{B195A23C-0E7C-4F73-A1AB-9E4ACBDEC2C0}">
      <dgm:prSet/>
      <dgm:spPr/>
      <dgm:t>
        <a:bodyPr/>
        <a:lstStyle/>
        <a:p>
          <a:endParaRPr lang="en-US"/>
        </a:p>
      </dgm:t>
    </dgm:pt>
    <dgm:pt modelId="{A1A55E98-26B6-4CCC-B1E8-24987B91A4C7}" type="sibTrans" cxnId="{B195A23C-0E7C-4F73-A1AB-9E4ACBDEC2C0}">
      <dgm:prSet/>
      <dgm:spPr/>
      <dgm:t>
        <a:bodyPr/>
        <a:lstStyle/>
        <a:p>
          <a:endParaRPr lang="en-US"/>
        </a:p>
      </dgm:t>
    </dgm:pt>
    <dgm:pt modelId="{D3D7B988-8B80-45AD-B56D-C114529FC0D7}">
      <dgm:prSet phldrT="[Text]" custT="1"/>
      <dgm:spPr/>
      <dgm:t>
        <a:bodyPr/>
        <a:lstStyle/>
        <a:p>
          <a:r>
            <a:rPr lang="en-US" sz="1000" dirty="0" smtClean="0"/>
            <a:t>Crew Management</a:t>
          </a:r>
          <a:endParaRPr lang="en-US" sz="1000" dirty="0"/>
        </a:p>
      </dgm:t>
    </dgm:pt>
    <dgm:pt modelId="{617A892C-FE8E-427C-983E-A678094FCECA}" type="parTrans" cxnId="{E48654F3-F46E-446E-9205-1277AB014978}">
      <dgm:prSet/>
      <dgm:spPr/>
      <dgm:t>
        <a:bodyPr/>
        <a:lstStyle/>
        <a:p>
          <a:endParaRPr lang="en-US"/>
        </a:p>
      </dgm:t>
    </dgm:pt>
    <dgm:pt modelId="{69F1446B-8BBC-4D58-A8C3-748C523041B8}" type="sibTrans" cxnId="{E48654F3-F46E-446E-9205-1277AB014978}">
      <dgm:prSet/>
      <dgm:spPr/>
      <dgm:t>
        <a:bodyPr/>
        <a:lstStyle/>
        <a:p>
          <a:endParaRPr lang="en-US"/>
        </a:p>
      </dgm:t>
    </dgm:pt>
    <dgm:pt modelId="{134B0433-ADA9-4365-92DC-F8DE117C4692}">
      <dgm:prSet phldrT="[Text]" custT="1"/>
      <dgm:spPr/>
      <dgm:t>
        <a:bodyPr/>
        <a:lstStyle/>
        <a:p>
          <a:r>
            <a:rPr lang="en-US" sz="1000" dirty="0" smtClean="0"/>
            <a:t>Flight Catering</a:t>
          </a:r>
          <a:endParaRPr lang="en-US" sz="1000" dirty="0"/>
        </a:p>
      </dgm:t>
    </dgm:pt>
    <dgm:pt modelId="{BE03C208-BA29-4A53-B64B-BA3B0F934BE4}" type="parTrans" cxnId="{C7D4B647-015D-4ED6-8BFA-43D94F482D29}">
      <dgm:prSet/>
      <dgm:spPr/>
      <dgm:t>
        <a:bodyPr/>
        <a:lstStyle/>
        <a:p>
          <a:endParaRPr lang="en-US"/>
        </a:p>
      </dgm:t>
    </dgm:pt>
    <dgm:pt modelId="{8C28382B-E548-4BC4-998E-CF741DD0FB9B}" type="sibTrans" cxnId="{C7D4B647-015D-4ED6-8BFA-43D94F482D29}">
      <dgm:prSet/>
      <dgm:spPr/>
      <dgm:t>
        <a:bodyPr/>
        <a:lstStyle/>
        <a:p>
          <a:endParaRPr lang="en-US"/>
        </a:p>
      </dgm:t>
    </dgm:pt>
    <dgm:pt modelId="{B0D0FA27-FA27-4BCE-B1BB-36EF82FE4275}">
      <dgm:prSet phldrT="[Text]" custT="1"/>
      <dgm:spPr/>
      <dgm:t>
        <a:bodyPr/>
        <a:lstStyle/>
        <a:p>
          <a:r>
            <a:rPr lang="en-US" sz="1000" dirty="0" smtClean="0"/>
            <a:t>HR and Payroll</a:t>
          </a:r>
          <a:endParaRPr lang="en-US" sz="1000" dirty="0"/>
        </a:p>
      </dgm:t>
    </dgm:pt>
    <dgm:pt modelId="{68643384-A7D1-4A4C-B643-A4631B7CC6BF}" type="parTrans" cxnId="{457923CF-0DFF-43E6-BD81-CDC776CFC5E5}">
      <dgm:prSet/>
      <dgm:spPr/>
      <dgm:t>
        <a:bodyPr/>
        <a:lstStyle/>
        <a:p>
          <a:endParaRPr lang="en-US"/>
        </a:p>
      </dgm:t>
    </dgm:pt>
    <dgm:pt modelId="{4284F865-6E73-49EE-A8D3-D1A4CB72A68C}" type="sibTrans" cxnId="{457923CF-0DFF-43E6-BD81-CDC776CFC5E5}">
      <dgm:prSet/>
      <dgm:spPr/>
      <dgm:t>
        <a:bodyPr/>
        <a:lstStyle/>
        <a:p>
          <a:endParaRPr lang="en-US"/>
        </a:p>
      </dgm:t>
    </dgm:pt>
    <dgm:pt modelId="{45849AEB-C26D-4E50-B946-288CC91D3E97}">
      <dgm:prSet phldrT="[Text]" custT="1"/>
      <dgm:spPr/>
      <dgm:t>
        <a:bodyPr/>
        <a:lstStyle/>
        <a:p>
          <a:r>
            <a:rPr lang="en-US" sz="1000" dirty="0" smtClean="0"/>
            <a:t>Sales and Incentives</a:t>
          </a:r>
          <a:endParaRPr lang="en-US" sz="1000" dirty="0"/>
        </a:p>
      </dgm:t>
    </dgm:pt>
    <dgm:pt modelId="{FA0EB6F7-AA33-4CBF-86DE-D463C7F5EE27}" type="parTrans" cxnId="{CFD20003-279C-487D-A117-153D7309F5CC}">
      <dgm:prSet/>
      <dgm:spPr/>
      <dgm:t>
        <a:bodyPr/>
        <a:lstStyle/>
        <a:p>
          <a:endParaRPr lang="en-US"/>
        </a:p>
      </dgm:t>
    </dgm:pt>
    <dgm:pt modelId="{18BE6FD6-45FC-48FA-B943-EE3EE7B15F63}" type="sibTrans" cxnId="{CFD20003-279C-487D-A117-153D7309F5CC}">
      <dgm:prSet/>
      <dgm:spPr/>
      <dgm:t>
        <a:bodyPr/>
        <a:lstStyle/>
        <a:p>
          <a:endParaRPr lang="en-US"/>
        </a:p>
      </dgm:t>
    </dgm:pt>
    <dgm:pt modelId="{6BAF11CB-8C82-4B5F-9A82-E10FCE24A8F5}">
      <dgm:prSet phldrT="[Text]" custT="1"/>
      <dgm:spPr/>
      <dgm:t>
        <a:bodyPr/>
        <a:lstStyle/>
        <a:p>
          <a:r>
            <a:rPr lang="en-US" sz="1000" dirty="0" smtClean="0"/>
            <a:t>Loyalty Programs</a:t>
          </a:r>
          <a:endParaRPr lang="en-US" sz="1000" dirty="0"/>
        </a:p>
      </dgm:t>
    </dgm:pt>
    <dgm:pt modelId="{81E81CCC-BBE5-480D-A023-56308599E0AC}" type="parTrans" cxnId="{7E10DD2A-B3BB-4C59-BF62-7445BCCC1499}">
      <dgm:prSet/>
      <dgm:spPr/>
      <dgm:t>
        <a:bodyPr/>
        <a:lstStyle/>
        <a:p>
          <a:endParaRPr lang="en-US"/>
        </a:p>
      </dgm:t>
    </dgm:pt>
    <dgm:pt modelId="{DB9FE16E-4B5A-402F-91F2-E450EB65A675}" type="sibTrans" cxnId="{7E10DD2A-B3BB-4C59-BF62-7445BCCC1499}">
      <dgm:prSet/>
      <dgm:spPr/>
      <dgm:t>
        <a:bodyPr/>
        <a:lstStyle/>
        <a:p>
          <a:endParaRPr lang="en-US"/>
        </a:p>
      </dgm:t>
    </dgm:pt>
    <dgm:pt modelId="{327F98A9-43DE-4B3D-A699-107DB6710FDD}">
      <dgm:prSet phldrT="[Text]" custT="1"/>
      <dgm:spPr/>
      <dgm:t>
        <a:bodyPr/>
        <a:lstStyle/>
        <a:p>
          <a:r>
            <a:rPr lang="en-US" sz="1000" dirty="0" smtClean="0"/>
            <a:t>Technical Operations</a:t>
          </a:r>
          <a:endParaRPr lang="en-US" sz="1000" dirty="0"/>
        </a:p>
      </dgm:t>
    </dgm:pt>
    <dgm:pt modelId="{2F4EAB8A-8E37-4281-8D5A-02C80E41AE17}" type="parTrans" cxnId="{BBF92E6D-8A83-400D-9A0A-230BAA1C140F}">
      <dgm:prSet/>
      <dgm:spPr/>
      <dgm:t>
        <a:bodyPr/>
        <a:lstStyle/>
        <a:p>
          <a:endParaRPr lang="en-US"/>
        </a:p>
      </dgm:t>
    </dgm:pt>
    <dgm:pt modelId="{3E044C89-1A9D-4CE7-9C0F-C10B7E63AEBF}" type="sibTrans" cxnId="{BBF92E6D-8A83-400D-9A0A-230BAA1C140F}">
      <dgm:prSet/>
      <dgm:spPr/>
      <dgm:t>
        <a:bodyPr/>
        <a:lstStyle/>
        <a:p>
          <a:endParaRPr lang="en-US"/>
        </a:p>
      </dgm:t>
    </dgm:pt>
    <dgm:pt modelId="{7F60ABE3-C502-4676-BC75-23BF1A4F5CF2}">
      <dgm:prSet phldrT="[Text]" custT="1"/>
      <dgm:spPr/>
      <dgm:t>
        <a:bodyPr/>
        <a:lstStyle/>
        <a:p>
          <a:r>
            <a:rPr lang="en-US" sz="1000" dirty="0" smtClean="0"/>
            <a:t>Safety and Insurance Management</a:t>
          </a:r>
          <a:endParaRPr lang="en-US" sz="1000" dirty="0"/>
        </a:p>
      </dgm:t>
    </dgm:pt>
    <dgm:pt modelId="{2B7B873E-62CB-4B1D-AFF0-C45C3BC4A1C3}" type="parTrans" cxnId="{0C46131B-1363-4693-8F8B-A7F7ADE0DBC3}">
      <dgm:prSet/>
      <dgm:spPr/>
      <dgm:t>
        <a:bodyPr/>
        <a:lstStyle/>
        <a:p>
          <a:endParaRPr lang="en-US"/>
        </a:p>
      </dgm:t>
    </dgm:pt>
    <dgm:pt modelId="{772DD6DC-C7BD-4D44-93A9-B3FC78A0FB1F}" type="sibTrans" cxnId="{0C46131B-1363-4693-8F8B-A7F7ADE0DBC3}">
      <dgm:prSet/>
      <dgm:spPr/>
      <dgm:t>
        <a:bodyPr/>
        <a:lstStyle/>
        <a:p>
          <a:endParaRPr lang="en-US"/>
        </a:p>
      </dgm:t>
    </dgm:pt>
    <dgm:pt modelId="{E23A410A-68CA-4D09-A184-0B60B776F45A}">
      <dgm:prSet phldrT="[Text]" custT="1"/>
      <dgm:spPr/>
      <dgm:t>
        <a:bodyPr/>
        <a:lstStyle/>
        <a:p>
          <a:r>
            <a:rPr lang="en-US" sz="1000" dirty="0" smtClean="0"/>
            <a:t>Fleet Management</a:t>
          </a:r>
          <a:endParaRPr lang="en-US" sz="1000" dirty="0"/>
        </a:p>
      </dgm:t>
    </dgm:pt>
    <dgm:pt modelId="{61575E88-0182-41B6-92A6-80A03F1A7925}" type="parTrans" cxnId="{E33B9010-42BD-415B-80A9-B894F87E2F98}">
      <dgm:prSet/>
      <dgm:spPr/>
      <dgm:t>
        <a:bodyPr/>
        <a:lstStyle/>
        <a:p>
          <a:endParaRPr lang="en-US"/>
        </a:p>
      </dgm:t>
    </dgm:pt>
    <dgm:pt modelId="{97E01AEB-F6D4-4E85-9E07-DBE4F4E8F1F0}" type="sibTrans" cxnId="{E33B9010-42BD-415B-80A9-B894F87E2F98}">
      <dgm:prSet/>
      <dgm:spPr/>
      <dgm:t>
        <a:bodyPr/>
        <a:lstStyle/>
        <a:p>
          <a:endParaRPr lang="en-US"/>
        </a:p>
      </dgm:t>
    </dgm:pt>
    <dgm:pt modelId="{FEF80B2A-DD45-4698-B30D-CE51B3B5B33B}" type="pres">
      <dgm:prSet presAssocID="{9437A3C7-7EFD-4433-A435-2145743CC75F}" presName="Name0" presStyleCnt="0">
        <dgm:presLayoutVars>
          <dgm:chPref val="1"/>
          <dgm:dir/>
          <dgm:animOne val="branch"/>
          <dgm:animLvl val="lvl"/>
          <dgm:resizeHandles/>
        </dgm:presLayoutVars>
      </dgm:prSet>
      <dgm:spPr/>
      <dgm:t>
        <a:bodyPr/>
        <a:lstStyle/>
        <a:p>
          <a:endParaRPr lang="en-US"/>
        </a:p>
      </dgm:t>
    </dgm:pt>
    <dgm:pt modelId="{38A83923-290C-4775-99C2-4408AE2D7A70}" type="pres">
      <dgm:prSet presAssocID="{F45B724F-4C56-4EBF-A904-C2FF77FF0CC1}" presName="vertOne" presStyleCnt="0"/>
      <dgm:spPr/>
    </dgm:pt>
    <dgm:pt modelId="{980C453C-08FA-4AD0-950E-9F599E5368DE}" type="pres">
      <dgm:prSet presAssocID="{F45B724F-4C56-4EBF-A904-C2FF77FF0CC1}" presName="txOne" presStyleLbl="node0" presStyleIdx="0" presStyleCnt="1" custScaleY="63882">
        <dgm:presLayoutVars>
          <dgm:chPref val="3"/>
        </dgm:presLayoutVars>
      </dgm:prSet>
      <dgm:spPr/>
      <dgm:t>
        <a:bodyPr/>
        <a:lstStyle/>
        <a:p>
          <a:endParaRPr lang="en-US"/>
        </a:p>
      </dgm:t>
    </dgm:pt>
    <dgm:pt modelId="{85E77F5A-582C-4C9E-A03D-9675509D1B92}" type="pres">
      <dgm:prSet presAssocID="{F45B724F-4C56-4EBF-A904-C2FF77FF0CC1}" presName="parTransOne" presStyleCnt="0"/>
      <dgm:spPr/>
    </dgm:pt>
    <dgm:pt modelId="{B450479C-8346-40AC-9032-635DFDA4C23E}" type="pres">
      <dgm:prSet presAssocID="{F45B724F-4C56-4EBF-A904-C2FF77FF0CC1}" presName="horzOne" presStyleCnt="0"/>
      <dgm:spPr/>
    </dgm:pt>
    <dgm:pt modelId="{0D3CC7E9-E71D-400F-921F-044EFE214C26}" type="pres">
      <dgm:prSet presAssocID="{7F215BB4-E9C1-4E1D-9519-B94B7C37A6E4}" presName="vertTwo" presStyleCnt="0"/>
      <dgm:spPr/>
    </dgm:pt>
    <dgm:pt modelId="{577B73F3-7AEC-4484-A95A-8AC89FDFA3C5}" type="pres">
      <dgm:prSet presAssocID="{7F215BB4-E9C1-4E1D-9519-B94B7C37A6E4}" presName="txTwo" presStyleLbl="node2" presStyleIdx="0" presStyleCnt="9" custScaleX="99111">
        <dgm:presLayoutVars>
          <dgm:chPref val="3"/>
        </dgm:presLayoutVars>
      </dgm:prSet>
      <dgm:spPr/>
      <dgm:t>
        <a:bodyPr/>
        <a:lstStyle/>
        <a:p>
          <a:endParaRPr lang="en-US"/>
        </a:p>
      </dgm:t>
    </dgm:pt>
    <dgm:pt modelId="{0475403C-AE31-41C9-ABCE-8CD075737E33}" type="pres">
      <dgm:prSet presAssocID="{7F215BB4-E9C1-4E1D-9519-B94B7C37A6E4}" presName="horzTwo" presStyleCnt="0"/>
      <dgm:spPr/>
    </dgm:pt>
    <dgm:pt modelId="{A4CAB39A-05AC-4F7D-A703-1FF5868D7FE1}" type="pres">
      <dgm:prSet presAssocID="{A1A55E98-26B6-4CCC-B1E8-24987B91A4C7}" presName="sibSpaceTwo" presStyleCnt="0"/>
      <dgm:spPr/>
    </dgm:pt>
    <dgm:pt modelId="{CB2A4FD4-B900-4A25-921B-1E03CFF01CE7}" type="pres">
      <dgm:prSet presAssocID="{D3D7B988-8B80-45AD-B56D-C114529FC0D7}" presName="vertTwo" presStyleCnt="0"/>
      <dgm:spPr/>
    </dgm:pt>
    <dgm:pt modelId="{DFCB30E2-C63B-4704-B996-5364585EA95C}" type="pres">
      <dgm:prSet presAssocID="{D3D7B988-8B80-45AD-B56D-C114529FC0D7}" presName="txTwo" presStyleLbl="node2" presStyleIdx="1" presStyleCnt="9">
        <dgm:presLayoutVars>
          <dgm:chPref val="3"/>
        </dgm:presLayoutVars>
      </dgm:prSet>
      <dgm:spPr/>
      <dgm:t>
        <a:bodyPr/>
        <a:lstStyle/>
        <a:p>
          <a:endParaRPr lang="en-US"/>
        </a:p>
      </dgm:t>
    </dgm:pt>
    <dgm:pt modelId="{4E7CDDE2-4436-4286-8C1A-3C9A68C5FD4E}" type="pres">
      <dgm:prSet presAssocID="{D3D7B988-8B80-45AD-B56D-C114529FC0D7}" presName="horzTwo" presStyleCnt="0"/>
      <dgm:spPr/>
    </dgm:pt>
    <dgm:pt modelId="{D484AC65-857C-4405-941B-D99075553FCA}" type="pres">
      <dgm:prSet presAssocID="{69F1446B-8BBC-4D58-A8C3-748C523041B8}" presName="sibSpaceTwo" presStyleCnt="0"/>
      <dgm:spPr/>
    </dgm:pt>
    <dgm:pt modelId="{83370CBA-99D4-41FA-95E6-8F9DB58EB3E4}" type="pres">
      <dgm:prSet presAssocID="{134B0433-ADA9-4365-92DC-F8DE117C4692}" presName="vertTwo" presStyleCnt="0"/>
      <dgm:spPr/>
    </dgm:pt>
    <dgm:pt modelId="{51A46DEE-7B33-4712-AEB6-5A6C36E9549D}" type="pres">
      <dgm:prSet presAssocID="{134B0433-ADA9-4365-92DC-F8DE117C4692}" presName="txTwo" presStyleLbl="node2" presStyleIdx="2" presStyleCnt="9">
        <dgm:presLayoutVars>
          <dgm:chPref val="3"/>
        </dgm:presLayoutVars>
      </dgm:prSet>
      <dgm:spPr/>
      <dgm:t>
        <a:bodyPr/>
        <a:lstStyle/>
        <a:p>
          <a:endParaRPr lang="en-US"/>
        </a:p>
      </dgm:t>
    </dgm:pt>
    <dgm:pt modelId="{D1E79D7F-E99D-4D42-AB04-22CEDC9C4482}" type="pres">
      <dgm:prSet presAssocID="{134B0433-ADA9-4365-92DC-F8DE117C4692}" presName="horzTwo" presStyleCnt="0"/>
      <dgm:spPr/>
    </dgm:pt>
    <dgm:pt modelId="{AFDD6FBF-78AF-4754-AFA3-3235C96DAB5B}" type="pres">
      <dgm:prSet presAssocID="{8C28382B-E548-4BC4-998E-CF741DD0FB9B}" presName="sibSpaceTwo" presStyleCnt="0"/>
      <dgm:spPr/>
    </dgm:pt>
    <dgm:pt modelId="{6BF8C7A0-B141-46A3-B399-C4257F21C9B3}" type="pres">
      <dgm:prSet presAssocID="{B0D0FA27-FA27-4BCE-B1BB-36EF82FE4275}" presName="vertTwo" presStyleCnt="0"/>
      <dgm:spPr/>
    </dgm:pt>
    <dgm:pt modelId="{CC30E9B5-6C5F-41EE-9D47-609EAEBF9C77}" type="pres">
      <dgm:prSet presAssocID="{B0D0FA27-FA27-4BCE-B1BB-36EF82FE4275}" presName="txTwo" presStyleLbl="node2" presStyleIdx="3" presStyleCnt="9">
        <dgm:presLayoutVars>
          <dgm:chPref val="3"/>
        </dgm:presLayoutVars>
      </dgm:prSet>
      <dgm:spPr/>
      <dgm:t>
        <a:bodyPr/>
        <a:lstStyle/>
        <a:p>
          <a:endParaRPr lang="en-US"/>
        </a:p>
      </dgm:t>
    </dgm:pt>
    <dgm:pt modelId="{5E17B28A-2BB8-40A5-AF3B-EA09FB0A3A6F}" type="pres">
      <dgm:prSet presAssocID="{B0D0FA27-FA27-4BCE-B1BB-36EF82FE4275}" presName="horzTwo" presStyleCnt="0"/>
      <dgm:spPr/>
    </dgm:pt>
    <dgm:pt modelId="{BC8E3878-B475-491D-BB81-BD1E0A47F811}" type="pres">
      <dgm:prSet presAssocID="{4284F865-6E73-49EE-A8D3-D1A4CB72A68C}" presName="sibSpaceTwo" presStyleCnt="0"/>
      <dgm:spPr/>
    </dgm:pt>
    <dgm:pt modelId="{C7EF4F97-78D7-435B-AE4B-453AEA9EA75F}" type="pres">
      <dgm:prSet presAssocID="{45849AEB-C26D-4E50-B946-288CC91D3E97}" presName="vertTwo" presStyleCnt="0"/>
      <dgm:spPr/>
    </dgm:pt>
    <dgm:pt modelId="{FDA18EB6-07AC-473D-9945-412AF6A6F057}" type="pres">
      <dgm:prSet presAssocID="{45849AEB-C26D-4E50-B946-288CC91D3E97}" presName="txTwo" presStyleLbl="node2" presStyleIdx="4" presStyleCnt="9">
        <dgm:presLayoutVars>
          <dgm:chPref val="3"/>
        </dgm:presLayoutVars>
      </dgm:prSet>
      <dgm:spPr/>
      <dgm:t>
        <a:bodyPr/>
        <a:lstStyle/>
        <a:p>
          <a:endParaRPr lang="en-US"/>
        </a:p>
      </dgm:t>
    </dgm:pt>
    <dgm:pt modelId="{7A73E6F0-951D-4B36-86C5-C9787DA7BB41}" type="pres">
      <dgm:prSet presAssocID="{45849AEB-C26D-4E50-B946-288CC91D3E97}" presName="horzTwo" presStyleCnt="0"/>
      <dgm:spPr/>
    </dgm:pt>
    <dgm:pt modelId="{61A4ED79-5517-462D-9846-C07FD84A099E}" type="pres">
      <dgm:prSet presAssocID="{18BE6FD6-45FC-48FA-B943-EE3EE7B15F63}" presName="sibSpaceTwo" presStyleCnt="0"/>
      <dgm:spPr/>
    </dgm:pt>
    <dgm:pt modelId="{B9B87FD0-7169-4F13-B7B4-C742B3D2E10F}" type="pres">
      <dgm:prSet presAssocID="{6BAF11CB-8C82-4B5F-9A82-E10FCE24A8F5}" presName="vertTwo" presStyleCnt="0"/>
      <dgm:spPr/>
    </dgm:pt>
    <dgm:pt modelId="{398F7AA6-28AE-4C78-B074-24E9F0557623}" type="pres">
      <dgm:prSet presAssocID="{6BAF11CB-8C82-4B5F-9A82-E10FCE24A8F5}" presName="txTwo" presStyleLbl="node2" presStyleIdx="5" presStyleCnt="9">
        <dgm:presLayoutVars>
          <dgm:chPref val="3"/>
        </dgm:presLayoutVars>
      </dgm:prSet>
      <dgm:spPr/>
      <dgm:t>
        <a:bodyPr/>
        <a:lstStyle/>
        <a:p>
          <a:endParaRPr lang="en-US"/>
        </a:p>
      </dgm:t>
    </dgm:pt>
    <dgm:pt modelId="{45ED63D4-9B78-40FB-839E-8BCF998A78A8}" type="pres">
      <dgm:prSet presAssocID="{6BAF11CB-8C82-4B5F-9A82-E10FCE24A8F5}" presName="horzTwo" presStyleCnt="0"/>
      <dgm:spPr/>
    </dgm:pt>
    <dgm:pt modelId="{E8CEE409-B956-4876-A02D-C64EB0C3CFC9}" type="pres">
      <dgm:prSet presAssocID="{DB9FE16E-4B5A-402F-91F2-E450EB65A675}" presName="sibSpaceTwo" presStyleCnt="0"/>
      <dgm:spPr/>
    </dgm:pt>
    <dgm:pt modelId="{C4F9FCB9-F4E0-4D70-9DF0-55B6F6528963}" type="pres">
      <dgm:prSet presAssocID="{327F98A9-43DE-4B3D-A699-107DB6710FDD}" presName="vertTwo" presStyleCnt="0"/>
      <dgm:spPr/>
    </dgm:pt>
    <dgm:pt modelId="{8AFE77FD-0B5B-4F94-977F-3BC416468A0C}" type="pres">
      <dgm:prSet presAssocID="{327F98A9-43DE-4B3D-A699-107DB6710FDD}" presName="txTwo" presStyleLbl="node2" presStyleIdx="6" presStyleCnt="9">
        <dgm:presLayoutVars>
          <dgm:chPref val="3"/>
        </dgm:presLayoutVars>
      </dgm:prSet>
      <dgm:spPr/>
      <dgm:t>
        <a:bodyPr/>
        <a:lstStyle/>
        <a:p>
          <a:endParaRPr lang="en-US"/>
        </a:p>
      </dgm:t>
    </dgm:pt>
    <dgm:pt modelId="{D48E6D7C-F688-4A78-8A4F-61D4AB3C32C0}" type="pres">
      <dgm:prSet presAssocID="{327F98A9-43DE-4B3D-A699-107DB6710FDD}" presName="horzTwo" presStyleCnt="0"/>
      <dgm:spPr/>
    </dgm:pt>
    <dgm:pt modelId="{B00495BF-EC69-473D-A9DA-D916B8AA8558}" type="pres">
      <dgm:prSet presAssocID="{3E044C89-1A9D-4CE7-9C0F-C10B7E63AEBF}" presName="sibSpaceTwo" presStyleCnt="0"/>
      <dgm:spPr/>
    </dgm:pt>
    <dgm:pt modelId="{5D44DABB-CF20-4D34-9E6E-A63C70448D93}" type="pres">
      <dgm:prSet presAssocID="{7F60ABE3-C502-4676-BC75-23BF1A4F5CF2}" presName="vertTwo" presStyleCnt="0"/>
      <dgm:spPr/>
    </dgm:pt>
    <dgm:pt modelId="{80F8D6C4-1A55-4C37-9527-BB201408EFCC}" type="pres">
      <dgm:prSet presAssocID="{7F60ABE3-C502-4676-BC75-23BF1A4F5CF2}" presName="txTwo" presStyleLbl="node2" presStyleIdx="7" presStyleCnt="9">
        <dgm:presLayoutVars>
          <dgm:chPref val="3"/>
        </dgm:presLayoutVars>
      </dgm:prSet>
      <dgm:spPr/>
      <dgm:t>
        <a:bodyPr/>
        <a:lstStyle/>
        <a:p>
          <a:endParaRPr lang="en-US"/>
        </a:p>
      </dgm:t>
    </dgm:pt>
    <dgm:pt modelId="{0E464286-9FDA-4031-9BD4-C964DBCB2149}" type="pres">
      <dgm:prSet presAssocID="{7F60ABE3-C502-4676-BC75-23BF1A4F5CF2}" presName="horzTwo" presStyleCnt="0"/>
      <dgm:spPr/>
    </dgm:pt>
    <dgm:pt modelId="{5AEC7208-959E-4358-B458-14E7B218B499}" type="pres">
      <dgm:prSet presAssocID="{772DD6DC-C7BD-4D44-93A9-B3FC78A0FB1F}" presName="sibSpaceTwo" presStyleCnt="0"/>
      <dgm:spPr/>
    </dgm:pt>
    <dgm:pt modelId="{EDB642DA-49BA-4F6F-A4FE-AE86E80EC77C}" type="pres">
      <dgm:prSet presAssocID="{E23A410A-68CA-4D09-A184-0B60B776F45A}" presName="vertTwo" presStyleCnt="0"/>
      <dgm:spPr/>
    </dgm:pt>
    <dgm:pt modelId="{BFD1E367-BEEB-4596-BB99-205ACD07B4DF}" type="pres">
      <dgm:prSet presAssocID="{E23A410A-68CA-4D09-A184-0B60B776F45A}" presName="txTwo" presStyleLbl="node2" presStyleIdx="8" presStyleCnt="9">
        <dgm:presLayoutVars>
          <dgm:chPref val="3"/>
        </dgm:presLayoutVars>
      </dgm:prSet>
      <dgm:spPr/>
      <dgm:t>
        <a:bodyPr/>
        <a:lstStyle/>
        <a:p>
          <a:endParaRPr lang="en-US"/>
        </a:p>
      </dgm:t>
    </dgm:pt>
    <dgm:pt modelId="{C4990EF1-EF86-47A0-AEA4-55A2E25671BE}" type="pres">
      <dgm:prSet presAssocID="{E23A410A-68CA-4D09-A184-0B60B776F45A}" presName="horzTwo" presStyleCnt="0"/>
      <dgm:spPr/>
    </dgm:pt>
  </dgm:ptLst>
  <dgm:cxnLst>
    <dgm:cxn modelId="{CFD20003-279C-487D-A117-153D7309F5CC}" srcId="{F45B724F-4C56-4EBF-A904-C2FF77FF0CC1}" destId="{45849AEB-C26D-4E50-B946-288CC91D3E97}" srcOrd="4" destOrd="0" parTransId="{FA0EB6F7-AA33-4CBF-86DE-D463C7F5EE27}" sibTransId="{18BE6FD6-45FC-48FA-B943-EE3EE7B15F63}"/>
    <dgm:cxn modelId="{635EB261-5204-4A3B-B54B-EDBD74EDFCEB}" type="presOf" srcId="{134B0433-ADA9-4365-92DC-F8DE117C4692}" destId="{51A46DEE-7B33-4712-AEB6-5A6C36E9549D}" srcOrd="0" destOrd="0" presId="urn:microsoft.com/office/officeart/2005/8/layout/hierarchy4"/>
    <dgm:cxn modelId="{1F6EF079-8CE5-454C-B089-ECBB29486F10}" type="presOf" srcId="{E23A410A-68CA-4D09-A184-0B60B776F45A}" destId="{BFD1E367-BEEB-4596-BB99-205ACD07B4DF}" srcOrd="0" destOrd="0" presId="urn:microsoft.com/office/officeart/2005/8/layout/hierarchy4"/>
    <dgm:cxn modelId="{E20AAC81-DA30-4B51-BFFF-84681EFE2C45}" type="presOf" srcId="{7F60ABE3-C502-4676-BC75-23BF1A4F5CF2}" destId="{80F8D6C4-1A55-4C37-9527-BB201408EFCC}" srcOrd="0" destOrd="0" presId="urn:microsoft.com/office/officeart/2005/8/layout/hierarchy4"/>
    <dgm:cxn modelId="{7E10DD2A-B3BB-4C59-BF62-7445BCCC1499}" srcId="{F45B724F-4C56-4EBF-A904-C2FF77FF0CC1}" destId="{6BAF11CB-8C82-4B5F-9A82-E10FCE24A8F5}" srcOrd="5" destOrd="0" parTransId="{81E81CCC-BBE5-480D-A023-56308599E0AC}" sibTransId="{DB9FE16E-4B5A-402F-91F2-E450EB65A675}"/>
    <dgm:cxn modelId="{E48654F3-F46E-446E-9205-1277AB014978}" srcId="{F45B724F-4C56-4EBF-A904-C2FF77FF0CC1}" destId="{D3D7B988-8B80-45AD-B56D-C114529FC0D7}" srcOrd="1" destOrd="0" parTransId="{617A892C-FE8E-427C-983E-A678094FCECA}" sibTransId="{69F1446B-8BBC-4D58-A8C3-748C523041B8}"/>
    <dgm:cxn modelId="{B5EA1A7C-7842-428B-8254-960879E87C61}" srcId="{9437A3C7-7EFD-4433-A435-2145743CC75F}" destId="{F45B724F-4C56-4EBF-A904-C2FF77FF0CC1}" srcOrd="0" destOrd="0" parTransId="{1D65B310-4A1D-47D5-91E6-9ED91F701D56}" sibTransId="{41F4CFFD-7EF8-4AC5-8500-5E1463040D6A}"/>
    <dgm:cxn modelId="{E33B9010-42BD-415B-80A9-B894F87E2F98}" srcId="{F45B724F-4C56-4EBF-A904-C2FF77FF0CC1}" destId="{E23A410A-68CA-4D09-A184-0B60B776F45A}" srcOrd="8" destOrd="0" parTransId="{61575E88-0182-41B6-92A6-80A03F1A7925}" sibTransId="{97E01AEB-F6D4-4E85-9E07-DBE4F4E8F1F0}"/>
    <dgm:cxn modelId="{B46515A7-8718-4BCE-8D00-95AEE46AC95B}" type="presOf" srcId="{D3D7B988-8B80-45AD-B56D-C114529FC0D7}" destId="{DFCB30E2-C63B-4704-B996-5364585EA95C}" srcOrd="0" destOrd="0" presId="urn:microsoft.com/office/officeart/2005/8/layout/hierarchy4"/>
    <dgm:cxn modelId="{31D272B5-651C-44AA-B609-79B56E2279C0}" type="presOf" srcId="{45849AEB-C26D-4E50-B946-288CC91D3E97}" destId="{FDA18EB6-07AC-473D-9945-412AF6A6F057}" srcOrd="0" destOrd="0" presId="urn:microsoft.com/office/officeart/2005/8/layout/hierarchy4"/>
    <dgm:cxn modelId="{457923CF-0DFF-43E6-BD81-CDC776CFC5E5}" srcId="{F45B724F-4C56-4EBF-A904-C2FF77FF0CC1}" destId="{B0D0FA27-FA27-4BCE-B1BB-36EF82FE4275}" srcOrd="3" destOrd="0" parTransId="{68643384-A7D1-4A4C-B643-A4631B7CC6BF}" sibTransId="{4284F865-6E73-49EE-A8D3-D1A4CB72A68C}"/>
    <dgm:cxn modelId="{2719BC82-35EA-4D32-80DF-B45F53CB3D41}" type="presOf" srcId="{6BAF11CB-8C82-4B5F-9A82-E10FCE24A8F5}" destId="{398F7AA6-28AE-4C78-B074-24E9F0557623}" srcOrd="0" destOrd="0" presId="urn:microsoft.com/office/officeart/2005/8/layout/hierarchy4"/>
    <dgm:cxn modelId="{3883D3FD-4F88-47A4-9F38-54016AFC1B1E}" type="presOf" srcId="{B0D0FA27-FA27-4BCE-B1BB-36EF82FE4275}" destId="{CC30E9B5-6C5F-41EE-9D47-609EAEBF9C77}" srcOrd="0" destOrd="0" presId="urn:microsoft.com/office/officeart/2005/8/layout/hierarchy4"/>
    <dgm:cxn modelId="{0C46131B-1363-4693-8F8B-A7F7ADE0DBC3}" srcId="{F45B724F-4C56-4EBF-A904-C2FF77FF0CC1}" destId="{7F60ABE3-C502-4676-BC75-23BF1A4F5CF2}" srcOrd="7" destOrd="0" parTransId="{2B7B873E-62CB-4B1D-AFF0-C45C3BC4A1C3}" sibTransId="{772DD6DC-C7BD-4D44-93A9-B3FC78A0FB1F}"/>
    <dgm:cxn modelId="{3B59CBC4-A270-4008-A4DD-D30F74DF6172}" type="presOf" srcId="{327F98A9-43DE-4B3D-A699-107DB6710FDD}" destId="{8AFE77FD-0B5B-4F94-977F-3BC416468A0C}" srcOrd="0" destOrd="0" presId="urn:microsoft.com/office/officeart/2005/8/layout/hierarchy4"/>
    <dgm:cxn modelId="{BBF92E6D-8A83-400D-9A0A-230BAA1C140F}" srcId="{F45B724F-4C56-4EBF-A904-C2FF77FF0CC1}" destId="{327F98A9-43DE-4B3D-A699-107DB6710FDD}" srcOrd="6" destOrd="0" parTransId="{2F4EAB8A-8E37-4281-8D5A-02C80E41AE17}" sibTransId="{3E044C89-1A9D-4CE7-9C0F-C10B7E63AEBF}"/>
    <dgm:cxn modelId="{7D9D90C5-9AB9-4E47-923D-8897732AACCC}" type="presOf" srcId="{9437A3C7-7EFD-4433-A435-2145743CC75F}" destId="{FEF80B2A-DD45-4698-B30D-CE51B3B5B33B}" srcOrd="0" destOrd="0" presId="urn:microsoft.com/office/officeart/2005/8/layout/hierarchy4"/>
    <dgm:cxn modelId="{C7D4B647-015D-4ED6-8BFA-43D94F482D29}" srcId="{F45B724F-4C56-4EBF-A904-C2FF77FF0CC1}" destId="{134B0433-ADA9-4365-92DC-F8DE117C4692}" srcOrd="2" destOrd="0" parTransId="{BE03C208-BA29-4A53-B64B-BA3B0F934BE4}" sibTransId="{8C28382B-E548-4BC4-998E-CF741DD0FB9B}"/>
    <dgm:cxn modelId="{F02719CE-C9C6-4ED9-A396-CC08DA5D89FE}" type="presOf" srcId="{F45B724F-4C56-4EBF-A904-C2FF77FF0CC1}" destId="{980C453C-08FA-4AD0-950E-9F599E5368DE}" srcOrd="0" destOrd="0" presId="urn:microsoft.com/office/officeart/2005/8/layout/hierarchy4"/>
    <dgm:cxn modelId="{B195A23C-0E7C-4F73-A1AB-9E4ACBDEC2C0}" srcId="{F45B724F-4C56-4EBF-A904-C2FF77FF0CC1}" destId="{7F215BB4-E9C1-4E1D-9519-B94B7C37A6E4}" srcOrd="0" destOrd="0" parTransId="{D4041F4A-971F-4C0A-A9E6-AB05B760E175}" sibTransId="{A1A55E98-26B6-4CCC-B1E8-24987B91A4C7}"/>
    <dgm:cxn modelId="{897C7779-80D5-4DAB-8F4B-90964129B73E}" type="presOf" srcId="{7F215BB4-E9C1-4E1D-9519-B94B7C37A6E4}" destId="{577B73F3-7AEC-4484-A95A-8AC89FDFA3C5}" srcOrd="0" destOrd="0" presId="urn:microsoft.com/office/officeart/2005/8/layout/hierarchy4"/>
    <dgm:cxn modelId="{7DFED740-1D28-4652-B699-EF644D1F64D6}" type="presParOf" srcId="{FEF80B2A-DD45-4698-B30D-CE51B3B5B33B}" destId="{38A83923-290C-4775-99C2-4408AE2D7A70}" srcOrd="0" destOrd="0" presId="urn:microsoft.com/office/officeart/2005/8/layout/hierarchy4"/>
    <dgm:cxn modelId="{D1A9F9C1-75AD-4598-85F0-3525C123723A}" type="presParOf" srcId="{38A83923-290C-4775-99C2-4408AE2D7A70}" destId="{980C453C-08FA-4AD0-950E-9F599E5368DE}" srcOrd="0" destOrd="0" presId="urn:microsoft.com/office/officeart/2005/8/layout/hierarchy4"/>
    <dgm:cxn modelId="{E90C7348-1C0E-400B-B126-644CF8F4C444}" type="presParOf" srcId="{38A83923-290C-4775-99C2-4408AE2D7A70}" destId="{85E77F5A-582C-4C9E-A03D-9675509D1B92}" srcOrd="1" destOrd="0" presId="urn:microsoft.com/office/officeart/2005/8/layout/hierarchy4"/>
    <dgm:cxn modelId="{6E68D4F4-1CE3-48E0-A996-39854094A66E}" type="presParOf" srcId="{38A83923-290C-4775-99C2-4408AE2D7A70}" destId="{B450479C-8346-40AC-9032-635DFDA4C23E}" srcOrd="2" destOrd="0" presId="urn:microsoft.com/office/officeart/2005/8/layout/hierarchy4"/>
    <dgm:cxn modelId="{2E888DDC-BBFB-413B-A816-15E04A90D20E}" type="presParOf" srcId="{B450479C-8346-40AC-9032-635DFDA4C23E}" destId="{0D3CC7E9-E71D-400F-921F-044EFE214C26}" srcOrd="0" destOrd="0" presId="urn:microsoft.com/office/officeart/2005/8/layout/hierarchy4"/>
    <dgm:cxn modelId="{93132655-A0F7-46F2-A9FE-DD68CF98C69E}" type="presParOf" srcId="{0D3CC7E9-E71D-400F-921F-044EFE214C26}" destId="{577B73F3-7AEC-4484-A95A-8AC89FDFA3C5}" srcOrd="0" destOrd="0" presId="urn:microsoft.com/office/officeart/2005/8/layout/hierarchy4"/>
    <dgm:cxn modelId="{F9553AB0-4C5C-4214-996E-3A757CB5E67C}" type="presParOf" srcId="{0D3CC7E9-E71D-400F-921F-044EFE214C26}" destId="{0475403C-AE31-41C9-ABCE-8CD075737E33}" srcOrd="1" destOrd="0" presId="urn:microsoft.com/office/officeart/2005/8/layout/hierarchy4"/>
    <dgm:cxn modelId="{B222FDE2-9E45-4688-AC5A-26429E3A0510}" type="presParOf" srcId="{B450479C-8346-40AC-9032-635DFDA4C23E}" destId="{A4CAB39A-05AC-4F7D-A703-1FF5868D7FE1}" srcOrd="1" destOrd="0" presId="urn:microsoft.com/office/officeart/2005/8/layout/hierarchy4"/>
    <dgm:cxn modelId="{853E4E7F-E923-4E1F-BD89-BDF7C8E7F714}" type="presParOf" srcId="{B450479C-8346-40AC-9032-635DFDA4C23E}" destId="{CB2A4FD4-B900-4A25-921B-1E03CFF01CE7}" srcOrd="2" destOrd="0" presId="urn:microsoft.com/office/officeart/2005/8/layout/hierarchy4"/>
    <dgm:cxn modelId="{1C648FA7-B734-4499-B17F-D6BBFEF2269B}" type="presParOf" srcId="{CB2A4FD4-B900-4A25-921B-1E03CFF01CE7}" destId="{DFCB30E2-C63B-4704-B996-5364585EA95C}" srcOrd="0" destOrd="0" presId="urn:microsoft.com/office/officeart/2005/8/layout/hierarchy4"/>
    <dgm:cxn modelId="{496ADD38-0344-4B0B-B3B5-57E0611E364A}" type="presParOf" srcId="{CB2A4FD4-B900-4A25-921B-1E03CFF01CE7}" destId="{4E7CDDE2-4436-4286-8C1A-3C9A68C5FD4E}" srcOrd="1" destOrd="0" presId="urn:microsoft.com/office/officeart/2005/8/layout/hierarchy4"/>
    <dgm:cxn modelId="{DEB8C2D9-0D56-48C5-9175-DB1EF4239B50}" type="presParOf" srcId="{B450479C-8346-40AC-9032-635DFDA4C23E}" destId="{D484AC65-857C-4405-941B-D99075553FCA}" srcOrd="3" destOrd="0" presId="urn:microsoft.com/office/officeart/2005/8/layout/hierarchy4"/>
    <dgm:cxn modelId="{6A345790-2440-4EE4-855E-0185968CF39D}" type="presParOf" srcId="{B450479C-8346-40AC-9032-635DFDA4C23E}" destId="{83370CBA-99D4-41FA-95E6-8F9DB58EB3E4}" srcOrd="4" destOrd="0" presId="urn:microsoft.com/office/officeart/2005/8/layout/hierarchy4"/>
    <dgm:cxn modelId="{CED71916-8327-42FB-A817-5603995FE68C}" type="presParOf" srcId="{83370CBA-99D4-41FA-95E6-8F9DB58EB3E4}" destId="{51A46DEE-7B33-4712-AEB6-5A6C36E9549D}" srcOrd="0" destOrd="0" presId="urn:microsoft.com/office/officeart/2005/8/layout/hierarchy4"/>
    <dgm:cxn modelId="{6885F04B-5CED-411E-A894-471E2FC3839F}" type="presParOf" srcId="{83370CBA-99D4-41FA-95E6-8F9DB58EB3E4}" destId="{D1E79D7F-E99D-4D42-AB04-22CEDC9C4482}" srcOrd="1" destOrd="0" presId="urn:microsoft.com/office/officeart/2005/8/layout/hierarchy4"/>
    <dgm:cxn modelId="{7EBCD4C5-41C2-42EB-B2DE-1D78DE820BDB}" type="presParOf" srcId="{B450479C-8346-40AC-9032-635DFDA4C23E}" destId="{AFDD6FBF-78AF-4754-AFA3-3235C96DAB5B}" srcOrd="5" destOrd="0" presId="urn:microsoft.com/office/officeart/2005/8/layout/hierarchy4"/>
    <dgm:cxn modelId="{5A1F0774-A22E-4C8E-AC4B-08622C4B0F1F}" type="presParOf" srcId="{B450479C-8346-40AC-9032-635DFDA4C23E}" destId="{6BF8C7A0-B141-46A3-B399-C4257F21C9B3}" srcOrd="6" destOrd="0" presId="urn:microsoft.com/office/officeart/2005/8/layout/hierarchy4"/>
    <dgm:cxn modelId="{845B3392-74B0-4B59-9FC9-1BD9959F8AF8}" type="presParOf" srcId="{6BF8C7A0-B141-46A3-B399-C4257F21C9B3}" destId="{CC30E9B5-6C5F-41EE-9D47-609EAEBF9C77}" srcOrd="0" destOrd="0" presId="urn:microsoft.com/office/officeart/2005/8/layout/hierarchy4"/>
    <dgm:cxn modelId="{9041EF5C-6BCD-419E-8173-8AAAEEF52DDE}" type="presParOf" srcId="{6BF8C7A0-B141-46A3-B399-C4257F21C9B3}" destId="{5E17B28A-2BB8-40A5-AF3B-EA09FB0A3A6F}" srcOrd="1" destOrd="0" presId="urn:microsoft.com/office/officeart/2005/8/layout/hierarchy4"/>
    <dgm:cxn modelId="{073041A1-8457-400F-BF95-B1FBDDCF1E5B}" type="presParOf" srcId="{B450479C-8346-40AC-9032-635DFDA4C23E}" destId="{BC8E3878-B475-491D-BB81-BD1E0A47F811}" srcOrd="7" destOrd="0" presId="urn:microsoft.com/office/officeart/2005/8/layout/hierarchy4"/>
    <dgm:cxn modelId="{6C6CC4CC-B9AC-4F35-ADBE-42E4966DDE8E}" type="presParOf" srcId="{B450479C-8346-40AC-9032-635DFDA4C23E}" destId="{C7EF4F97-78D7-435B-AE4B-453AEA9EA75F}" srcOrd="8" destOrd="0" presId="urn:microsoft.com/office/officeart/2005/8/layout/hierarchy4"/>
    <dgm:cxn modelId="{202F27D1-DECF-4ED6-B104-00F48922A92F}" type="presParOf" srcId="{C7EF4F97-78D7-435B-AE4B-453AEA9EA75F}" destId="{FDA18EB6-07AC-473D-9945-412AF6A6F057}" srcOrd="0" destOrd="0" presId="urn:microsoft.com/office/officeart/2005/8/layout/hierarchy4"/>
    <dgm:cxn modelId="{A11C12A9-D74D-41E9-ADDA-7554FA339532}" type="presParOf" srcId="{C7EF4F97-78D7-435B-AE4B-453AEA9EA75F}" destId="{7A73E6F0-951D-4B36-86C5-C9787DA7BB41}" srcOrd="1" destOrd="0" presId="urn:microsoft.com/office/officeart/2005/8/layout/hierarchy4"/>
    <dgm:cxn modelId="{3FDA251A-5601-4FF8-8747-A8A99A16A2B9}" type="presParOf" srcId="{B450479C-8346-40AC-9032-635DFDA4C23E}" destId="{61A4ED79-5517-462D-9846-C07FD84A099E}" srcOrd="9" destOrd="0" presId="urn:microsoft.com/office/officeart/2005/8/layout/hierarchy4"/>
    <dgm:cxn modelId="{DA853AFD-3C6E-465A-8444-E408726704C7}" type="presParOf" srcId="{B450479C-8346-40AC-9032-635DFDA4C23E}" destId="{B9B87FD0-7169-4F13-B7B4-C742B3D2E10F}" srcOrd="10" destOrd="0" presId="urn:microsoft.com/office/officeart/2005/8/layout/hierarchy4"/>
    <dgm:cxn modelId="{1B353FD2-9B93-4030-A52C-6641E40C7403}" type="presParOf" srcId="{B9B87FD0-7169-4F13-B7B4-C742B3D2E10F}" destId="{398F7AA6-28AE-4C78-B074-24E9F0557623}" srcOrd="0" destOrd="0" presId="urn:microsoft.com/office/officeart/2005/8/layout/hierarchy4"/>
    <dgm:cxn modelId="{6C7060CA-F2ED-4540-97FA-61F6D9485793}" type="presParOf" srcId="{B9B87FD0-7169-4F13-B7B4-C742B3D2E10F}" destId="{45ED63D4-9B78-40FB-839E-8BCF998A78A8}" srcOrd="1" destOrd="0" presId="urn:microsoft.com/office/officeart/2005/8/layout/hierarchy4"/>
    <dgm:cxn modelId="{C5687A1C-1E05-4970-9BF8-6AA7C3A4353E}" type="presParOf" srcId="{B450479C-8346-40AC-9032-635DFDA4C23E}" destId="{E8CEE409-B956-4876-A02D-C64EB0C3CFC9}" srcOrd="11" destOrd="0" presId="urn:microsoft.com/office/officeart/2005/8/layout/hierarchy4"/>
    <dgm:cxn modelId="{EE070048-1678-4084-B6DF-52408724349A}" type="presParOf" srcId="{B450479C-8346-40AC-9032-635DFDA4C23E}" destId="{C4F9FCB9-F4E0-4D70-9DF0-55B6F6528963}" srcOrd="12" destOrd="0" presId="urn:microsoft.com/office/officeart/2005/8/layout/hierarchy4"/>
    <dgm:cxn modelId="{B3B3D9AB-7C10-40B6-845C-8ABF99B4CE48}" type="presParOf" srcId="{C4F9FCB9-F4E0-4D70-9DF0-55B6F6528963}" destId="{8AFE77FD-0B5B-4F94-977F-3BC416468A0C}" srcOrd="0" destOrd="0" presId="urn:microsoft.com/office/officeart/2005/8/layout/hierarchy4"/>
    <dgm:cxn modelId="{763F56EF-9361-4165-9B70-9AF4552A0815}" type="presParOf" srcId="{C4F9FCB9-F4E0-4D70-9DF0-55B6F6528963}" destId="{D48E6D7C-F688-4A78-8A4F-61D4AB3C32C0}" srcOrd="1" destOrd="0" presId="urn:microsoft.com/office/officeart/2005/8/layout/hierarchy4"/>
    <dgm:cxn modelId="{E1354122-D7AC-4EED-8772-0549B42BC2F8}" type="presParOf" srcId="{B450479C-8346-40AC-9032-635DFDA4C23E}" destId="{B00495BF-EC69-473D-A9DA-D916B8AA8558}" srcOrd="13" destOrd="0" presId="urn:microsoft.com/office/officeart/2005/8/layout/hierarchy4"/>
    <dgm:cxn modelId="{95DD971E-6F7C-4332-8BC5-9B12D81F1CE9}" type="presParOf" srcId="{B450479C-8346-40AC-9032-635DFDA4C23E}" destId="{5D44DABB-CF20-4D34-9E6E-A63C70448D93}" srcOrd="14" destOrd="0" presId="urn:microsoft.com/office/officeart/2005/8/layout/hierarchy4"/>
    <dgm:cxn modelId="{F547E2B2-D5D7-4C17-99B4-421D68D475D9}" type="presParOf" srcId="{5D44DABB-CF20-4D34-9E6E-A63C70448D93}" destId="{80F8D6C4-1A55-4C37-9527-BB201408EFCC}" srcOrd="0" destOrd="0" presId="urn:microsoft.com/office/officeart/2005/8/layout/hierarchy4"/>
    <dgm:cxn modelId="{F4001FDB-E766-4FE9-AF92-18C2D1ED909D}" type="presParOf" srcId="{5D44DABB-CF20-4D34-9E6E-A63C70448D93}" destId="{0E464286-9FDA-4031-9BD4-C964DBCB2149}" srcOrd="1" destOrd="0" presId="urn:microsoft.com/office/officeart/2005/8/layout/hierarchy4"/>
    <dgm:cxn modelId="{2FF8DAD5-6561-4157-81BB-1E9A535C42F3}" type="presParOf" srcId="{B450479C-8346-40AC-9032-635DFDA4C23E}" destId="{5AEC7208-959E-4358-B458-14E7B218B499}" srcOrd="15" destOrd="0" presId="urn:microsoft.com/office/officeart/2005/8/layout/hierarchy4"/>
    <dgm:cxn modelId="{A90C7603-9862-4383-9527-CFA15641A2C3}" type="presParOf" srcId="{B450479C-8346-40AC-9032-635DFDA4C23E}" destId="{EDB642DA-49BA-4F6F-A4FE-AE86E80EC77C}" srcOrd="16" destOrd="0" presId="urn:microsoft.com/office/officeart/2005/8/layout/hierarchy4"/>
    <dgm:cxn modelId="{5809BA44-6283-453C-BCFD-4D8A35DF0659}" type="presParOf" srcId="{EDB642DA-49BA-4F6F-A4FE-AE86E80EC77C}" destId="{BFD1E367-BEEB-4596-BB99-205ACD07B4DF}" srcOrd="0" destOrd="0" presId="urn:microsoft.com/office/officeart/2005/8/layout/hierarchy4"/>
    <dgm:cxn modelId="{7410AF38-C19F-444C-8EAF-1AD88EABD302}" type="presParOf" srcId="{EDB642DA-49BA-4F6F-A4FE-AE86E80EC77C}" destId="{C4990EF1-EF86-47A0-AEA4-55A2E25671BE}"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57DB2F5-B031-41D5-A830-DFDF1DB8ADB8}" type="doc">
      <dgm:prSet loTypeId="urn:microsoft.com/office/officeart/2005/8/layout/orgChart1" loCatId="hierarchy" qsTypeId="urn:microsoft.com/office/officeart/2005/8/quickstyle/3d2" qsCatId="3D" csTypeId="urn:microsoft.com/office/officeart/2005/8/colors/accent2_1" csCatId="accent2" phldr="1"/>
      <dgm:spPr/>
      <dgm:t>
        <a:bodyPr/>
        <a:lstStyle/>
        <a:p>
          <a:endParaRPr lang="en-US"/>
        </a:p>
      </dgm:t>
    </dgm:pt>
    <dgm:pt modelId="{78DD3E25-60C7-4A45-B7DA-6500BA5746E5}">
      <dgm:prSet phldrT="[Text]" custT="1"/>
      <dgm:spPr/>
      <dgm:t>
        <a:bodyPr/>
        <a:lstStyle/>
        <a:p>
          <a:pPr algn="ctr"/>
          <a:r>
            <a:rPr lang="en-US" sz="1400" dirty="0" smtClean="0"/>
            <a:t>Hospitality</a:t>
          </a:r>
          <a:endParaRPr lang="en-US" sz="1400" dirty="0"/>
        </a:p>
      </dgm:t>
    </dgm:pt>
    <dgm:pt modelId="{8B36AAA8-EBBE-446F-AF5D-0F16863B0329}" type="parTrans" cxnId="{C625D53A-49A6-4860-B9EC-7397B98B8C41}">
      <dgm:prSet/>
      <dgm:spPr/>
      <dgm:t>
        <a:bodyPr/>
        <a:lstStyle/>
        <a:p>
          <a:pPr algn="ctr"/>
          <a:endParaRPr lang="en-US"/>
        </a:p>
      </dgm:t>
    </dgm:pt>
    <dgm:pt modelId="{C53B3C5B-CC27-4407-8F47-D0DAD20CA317}" type="sibTrans" cxnId="{C625D53A-49A6-4860-B9EC-7397B98B8C41}">
      <dgm:prSet/>
      <dgm:spPr/>
      <dgm:t>
        <a:bodyPr/>
        <a:lstStyle/>
        <a:p>
          <a:pPr algn="ctr"/>
          <a:endParaRPr lang="en-US"/>
        </a:p>
      </dgm:t>
    </dgm:pt>
    <dgm:pt modelId="{AD1C20B3-10D1-4FAF-92F9-527E64D8FB9E}">
      <dgm:prSet phldrT="[Text]" custT="1"/>
      <dgm:spPr/>
      <dgm:t>
        <a:bodyPr/>
        <a:lstStyle/>
        <a:p>
          <a:pPr algn="ctr"/>
          <a:r>
            <a:rPr lang="en-US" sz="1400" dirty="0" smtClean="0"/>
            <a:t>Hotels</a:t>
          </a:r>
          <a:endParaRPr lang="en-US" sz="1400" dirty="0"/>
        </a:p>
      </dgm:t>
    </dgm:pt>
    <dgm:pt modelId="{303380D8-0B8E-4050-9E5F-76852229005D}" type="parTrans" cxnId="{31395138-658C-41F7-873E-1268E7536305}">
      <dgm:prSet/>
      <dgm:spPr/>
      <dgm:t>
        <a:bodyPr/>
        <a:lstStyle/>
        <a:p>
          <a:pPr algn="ctr"/>
          <a:endParaRPr lang="en-US"/>
        </a:p>
      </dgm:t>
    </dgm:pt>
    <dgm:pt modelId="{E5940814-A243-477C-8EC7-F55F099684D3}" type="sibTrans" cxnId="{31395138-658C-41F7-873E-1268E7536305}">
      <dgm:prSet/>
      <dgm:spPr/>
      <dgm:t>
        <a:bodyPr/>
        <a:lstStyle/>
        <a:p>
          <a:pPr algn="ctr"/>
          <a:endParaRPr lang="en-US"/>
        </a:p>
      </dgm:t>
    </dgm:pt>
    <dgm:pt modelId="{5CDBE4E3-C5FD-44D0-AE48-6EB042AAD84A}">
      <dgm:prSet phldrT="[Text]" custT="1"/>
      <dgm:spPr/>
      <dgm:t>
        <a:bodyPr/>
        <a:lstStyle/>
        <a:p>
          <a:pPr algn="ctr"/>
          <a:r>
            <a:rPr lang="en-US" sz="1400" dirty="0" smtClean="0"/>
            <a:t>Amusement parks and Recreation hubs</a:t>
          </a:r>
          <a:endParaRPr lang="en-US" sz="1400" dirty="0"/>
        </a:p>
      </dgm:t>
    </dgm:pt>
    <dgm:pt modelId="{DBA92A1A-7CEE-4F72-AF76-393AFF330DFB}" type="parTrans" cxnId="{96DF3B19-1C78-4C5B-BE3F-0A4D916C1BDD}">
      <dgm:prSet/>
      <dgm:spPr/>
      <dgm:t>
        <a:bodyPr/>
        <a:lstStyle/>
        <a:p>
          <a:pPr algn="ctr"/>
          <a:endParaRPr lang="en-US"/>
        </a:p>
      </dgm:t>
    </dgm:pt>
    <dgm:pt modelId="{7A63654D-3120-4A97-A571-F4011C60331F}" type="sibTrans" cxnId="{96DF3B19-1C78-4C5B-BE3F-0A4D916C1BDD}">
      <dgm:prSet/>
      <dgm:spPr/>
      <dgm:t>
        <a:bodyPr/>
        <a:lstStyle/>
        <a:p>
          <a:pPr algn="ctr"/>
          <a:endParaRPr lang="en-US"/>
        </a:p>
      </dgm:t>
    </dgm:pt>
    <dgm:pt modelId="{ADDC672D-D1C0-45F3-8D07-F5E01FB1EA53}">
      <dgm:prSet phldrT="[Text]" custT="1"/>
      <dgm:spPr/>
      <dgm:t>
        <a:bodyPr/>
        <a:lstStyle/>
        <a:p>
          <a:pPr algn="ctr"/>
          <a:r>
            <a:rPr lang="en-US" sz="1400" dirty="0" smtClean="0"/>
            <a:t>Restaurants</a:t>
          </a:r>
          <a:endParaRPr lang="en-US" sz="1400" dirty="0"/>
        </a:p>
      </dgm:t>
    </dgm:pt>
    <dgm:pt modelId="{184DAC74-AEE0-40F7-B9A0-2564FB03C5B4}" type="parTrans" cxnId="{E88A7AC0-2B4F-4B13-A04E-230C7D97A5E5}">
      <dgm:prSet/>
      <dgm:spPr/>
      <dgm:t>
        <a:bodyPr/>
        <a:lstStyle/>
        <a:p>
          <a:pPr algn="ctr"/>
          <a:endParaRPr lang="en-US"/>
        </a:p>
      </dgm:t>
    </dgm:pt>
    <dgm:pt modelId="{ED97CD76-E819-473B-B896-53AB40A8EE55}" type="sibTrans" cxnId="{E88A7AC0-2B4F-4B13-A04E-230C7D97A5E5}">
      <dgm:prSet/>
      <dgm:spPr/>
      <dgm:t>
        <a:bodyPr/>
        <a:lstStyle/>
        <a:p>
          <a:pPr algn="ctr"/>
          <a:endParaRPr lang="en-US"/>
        </a:p>
      </dgm:t>
    </dgm:pt>
    <dgm:pt modelId="{6AAD43E5-FA51-4E18-892C-53E2FE8E424F}" type="pres">
      <dgm:prSet presAssocID="{857DB2F5-B031-41D5-A830-DFDF1DB8ADB8}" presName="hierChild1" presStyleCnt="0">
        <dgm:presLayoutVars>
          <dgm:orgChart val="1"/>
          <dgm:chPref val="1"/>
          <dgm:dir/>
          <dgm:animOne val="branch"/>
          <dgm:animLvl val="lvl"/>
          <dgm:resizeHandles/>
        </dgm:presLayoutVars>
      </dgm:prSet>
      <dgm:spPr/>
      <dgm:t>
        <a:bodyPr/>
        <a:lstStyle/>
        <a:p>
          <a:endParaRPr lang="en-US"/>
        </a:p>
      </dgm:t>
    </dgm:pt>
    <dgm:pt modelId="{CDF0E027-1F90-4693-9862-98024F770830}" type="pres">
      <dgm:prSet presAssocID="{78DD3E25-60C7-4A45-B7DA-6500BA5746E5}" presName="hierRoot1" presStyleCnt="0">
        <dgm:presLayoutVars>
          <dgm:hierBranch val="init"/>
        </dgm:presLayoutVars>
      </dgm:prSet>
      <dgm:spPr/>
      <dgm:t>
        <a:bodyPr/>
        <a:lstStyle/>
        <a:p>
          <a:endParaRPr lang="en-US"/>
        </a:p>
      </dgm:t>
    </dgm:pt>
    <dgm:pt modelId="{DA7B3299-E76B-4025-A6CD-0454C8990F7D}" type="pres">
      <dgm:prSet presAssocID="{78DD3E25-60C7-4A45-B7DA-6500BA5746E5}" presName="rootComposite1" presStyleCnt="0"/>
      <dgm:spPr/>
      <dgm:t>
        <a:bodyPr/>
        <a:lstStyle/>
        <a:p>
          <a:endParaRPr lang="en-US"/>
        </a:p>
      </dgm:t>
    </dgm:pt>
    <dgm:pt modelId="{BE2D326C-75B1-40DE-BED3-FF9A7C4729A1}" type="pres">
      <dgm:prSet presAssocID="{78DD3E25-60C7-4A45-B7DA-6500BA5746E5}" presName="rootText1" presStyleLbl="node0" presStyleIdx="0" presStyleCnt="1" custScaleX="79075" custScaleY="69502">
        <dgm:presLayoutVars>
          <dgm:chPref val="3"/>
        </dgm:presLayoutVars>
      </dgm:prSet>
      <dgm:spPr/>
      <dgm:t>
        <a:bodyPr/>
        <a:lstStyle/>
        <a:p>
          <a:endParaRPr lang="en-US"/>
        </a:p>
      </dgm:t>
    </dgm:pt>
    <dgm:pt modelId="{A7C68B80-41B1-4293-A7AC-56699F4F1F7B}" type="pres">
      <dgm:prSet presAssocID="{78DD3E25-60C7-4A45-B7DA-6500BA5746E5}" presName="rootConnector1" presStyleLbl="node1" presStyleIdx="0" presStyleCnt="0"/>
      <dgm:spPr/>
      <dgm:t>
        <a:bodyPr/>
        <a:lstStyle/>
        <a:p>
          <a:endParaRPr lang="en-US"/>
        </a:p>
      </dgm:t>
    </dgm:pt>
    <dgm:pt modelId="{E0C80F86-CA34-407C-8671-0E51DB931A06}" type="pres">
      <dgm:prSet presAssocID="{78DD3E25-60C7-4A45-B7DA-6500BA5746E5}" presName="hierChild2" presStyleCnt="0"/>
      <dgm:spPr/>
      <dgm:t>
        <a:bodyPr/>
        <a:lstStyle/>
        <a:p>
          <a:endParaRPr lang="en-US"/>
        </a:p>
      </dgm:t>
    </dgm:pt>
    <dgm:pt modelId="{A464C655-A44A-41D0-9443-B322DCB99317}" type="pres">
      <dgm:prSet presAssocID="{303380D8-0B8E-4050-9E5F-76852229005D}" presName="Name37" presStyleLbl="parChTrans1D2" presStyleIdx="0" presStyleCnt="3"/>
      <dgm:spPr/>
      <dgm:t>
        <a:bodyPr/>
        <a:lstStyle/>
        <a:p>
          <a:endParaRPr lang="en-US"/>
        </a:p>
      </dgm:t>
    </dgm:pt>
    <dgm:pt modelId="{70EBD293-E024-4C7F-B27E-9A3555FF826C}" type="pres">
      <dgm:prSet presAssocID="{AD1C20B3-10D1-4FAF-92F9-527E64D8FB9E}" presName="hierRoot2" presStyleCnt="0">
        <dgm:presLayoutVars>
          <dgm:hierBranch val="init"/>
        </dgm:presLayoutVars>
      </dgm:prSet>
      <dgm:spPr/>
      <dgm:t>
        <a:bodyPr/>
        <a:lstStyle/>
        <a:p>
          <a:endParaRPr lang="en-US"/>
        </a:p>
      </dgm:t>
    </dgm:pt>
    <dgm:pt modelId="{91B24F64-81F0-43F7-B930-DEDF723CE045}" type="pres">
      <dgm:prSet presAssocID="{AD1C20B3-10D1-4FAF-92F9-527E64D8FB9E}" presName="rootComposite" presStyleCnt="0"/>
      <dgm:spPr/>
      <dgm:t>
        <a:bodyPr/>
        <a:lstStyle/>
        <a:p>
          <a:endParaRPr lang="en-US"/>
        </a:p>
      </dgm:t>
    </dgm:pt>
    <dgm:pt modelId="{10EB76CF-DE48-4615-B998-CC68212D93F4}" type="pres">
      <dgm:prSet presAssocID="{AD1C20B3-10D1-4FAF-92F9-527E64D8FB9E}" presName="rootText" presStyleLbl="node2" presStyleIdx="0" presStyleCnt="3" custScaleX="79075" custScaleY="69502">
        <dgm:presLayoutVars>
          <dgm:chPref val="3"/>
        </dgm:presLayoutVars>
      </dgm:prSet>
      <dgm:spPr/>
      <dgm:t>
        <a:bodyPr/>
        <a:lstStyle/>
        <a:p>
          <a:endParaRPr lang="en-US"/>
        </a:p>
      </dgm:t>
    </dgm:pt>
    <dgm:pt modelId="{5E62B2E6-E2B2-443A-A893-46FAA53F5884}" type="pres">
      <dgm:prSet presAssocID="{AD1C20B3-10D1-4FAF-92F9-527E64D8FB9E}" presName="rootConnector" presStyleLbl="node2" presStyleIdx="0" presStyleCnt="3"/>
      <dgm:spPr/>
      <dgm:t>
        <a:bodyPr/>
        <a:lstStyle/>
        <a:p>
          <a:endParaRPr lang="en-US"/>
        </a:p>
      </dgm:t>
    </dgm:pt>
    <dgm:pt modelId="{60AA1E9B-4809-409A-BD13-89D0D102D6AD}" type="pres">
      <dgm:prSet presAssocID="{AD1C20B3-10D1-4FAF-92F9-527E64D8FB9E}" presName="hierChild4" presStyleCnt="0"/>
      <dgm:spPr/>
      <dgm:t>
        <a:bodyPr/>
        <a:lstStyle/>
        <a:p>
          <a:endParaRPr lang="en-US"/>
        </a:p>
      </dgm:t>
    </dgm:pt>
    <dgm:pt modelId="{764EC9DD-7704-44DA-A242-898CFE0A022E}" type="pres">
      <dgm:prSet presAssocID="{AD1C20B3-10D1-4FAF-92F9-527E64D8FB9E}" presName="hierChild5" presStyleCnt="0"/>
      <dgm:spPr/>
      <dgm:t>
        <a:bodyPr/>
        <a:lstStyle/>
        <a:p>
          <a:endParaRPr lang="en-US"/>
        </a:p>
      </dgm:t>
    </dgm:pt>
    <dgm:pt modelId="{89AAAE35-86C9-4846-9D31-8E85CF402939}" type="pres">
      <dgm:prSet presAssocID="{DBA92A1A-7CEE-4F72-AF76-393AFF330DFB}" presName="Name37" presStyleLbl="parChTrans1D2" presStyleIdx="1" presStyleCnt="3"/>
      <dgm:spPr/>
      <dgm:t>
        <a:bodyPr/>
        <a:lstStyle/>
        <a:p>
          <a:endParaRPr lang="en-US"/>
        </a:p>
      </dgm:t>
    </dgm:pt>
    <dgm:pt modelId="{18448D15-768E-4F0A-AEC2-7B4CE47402F1}" type="pres">
      <dgm:prSet presAssocID="{5CDBE4E3-C5FD-44D0-AE48-6EB042AAD84A}" presName="hierRoot2" presStyleCnt="0">
        <dgm:presLayoutVars>
          <dgm:hierBranch val="init"/>
        </dgm:presLayoutVars>
      </dgm:prSet>
      <dgm:spPr/>
      <dgm:t>
        <a:bodyPr/>
        <a:lstStyle/>
        <a:p>
          <a:endParaRPr lang="en-US"/>
        </a:p>
      </dgm:t>
    </dgm:pt>
    <dgm:pt modelId="{17533DE6-FC75-47C0-9176-8EF7C2EBA98C}" type="pres">
      <dgm:prSet presAssocID="{5CDBE4E3-C5FD-44D0-AE48-6EB042AAD84A}" presName="rootComposite" presStyleCnt="0"/>
      <dgm:spPr/>
      <dgm:t>
        <a:bodyPr/>
        <a:lstStyle/>
        <a:p>
          <a:endParaRPr lang="en-US"/>
        </a:p>
      </dgm:t>
    </dgm:pt>
    <dgm:pt modelId="{DC57674B-BDF0-4C3F-A16D-CF398A566207}" type="pres">
      <dgm:prSet presAssocID="{5CDBE4E3-C5FD-44D0-AE48-6EB042AAD84A}" presName="rootText" presStyleLbl="node2" presStyleIdx="1" presStyleCnt="3" custScaleX="79075" custScaleY="69502">
        <dgm:presLayoutVars>
          <dgm:chPref val="3"/>
        </dgm:presLayoutVars>
      </dgm:prSet>
      <dgm:spPr/>
      <dgm:t>
        <a:bodyPr/>
        <a:lstStyle/>
        <a:p>
          <a:endParaRPr lang="en-US"/>
        </a:p>
      </dgm:t>
    </dgm:pt>
    <dgm:pt modelId="{1D32D5AF-D7EC-417B-A224-DD66191E8F4E}" type="pres">
      <dgm:prSet presAssocID="{5CDBE4E3-C5FD-44D0-AE48-6EB042AAD84A}" presName="rootConnector" presStyleLbl="node2" presStyleIdx="1" presStyleCnt="3"/>
      <dgm:spPr/>
      <dgm:t>
        <a:bodyPr/>
        <a:lstStyle/>
        <a:p>
          <a:endParaRPr lang="en-US"/>
        </a:p>
      </dgm:t>
    </dgm:pt>
    <dgm:pt modelId="{3ABA2F42-1B4F-4035-960A-E0AD84E1F5F7}" type="pres">
      <dgm:prSet presAssocID="{5CDBE4E3-C5FD-44D0-AE48-6EB042AAD84A}" presName="hierChild4" presStyleCnt="0"/>
      <dgm:spPr/>
      <dgm:t>
        <a:bodyPr/>
        <a:lstStyle/>
        <a:p>
          <a:endParaRPr lang="en-US"/>
        </a:p>
      </dgm:t>
    </dgm:pt>
    <dgm:pt modelId="{C15022C3-F2B9-4E02-95A4-8B6B1546FB6C}" type="pres">
      <dgm:prSet presAssocID="{5CDBE4E3-C5FD-44D0-AE48-6EB042AAD84A}" presName="hierChild5" presStyleCnt="0"/>
      <dgm:spPr/>
      <dgm:t>
        <a:bodyPr/>
        <a:lstStyle/>
        <a:p>
          <a:endParaRPr lang="en-US"/>
        </a:p>
      </dgm:t>
    </dgm:pt>
    <dgm:pt modelId="{FA8BCDE3-EE13-4232-A474-D63CD4C72F18}" type="pres">
      <dgm:prSet presAssocID="{184DAC74-AEE0-40F7-B9A0-2564FB03C5B4}" presName="Name37" presStyleLbl="parChTrans1D2" presStyleIdx="2" presStyleCnt="3"/>
      <dgm:spPr/>
      <dgm:t>
        <a:bodyPr/>
        <a:lstStyle/>
        <a:p>
          <a:endParaRPr lang="en-US"/>
        </a:p>
      </dgm:t>
    </dgm:pt>
    <dgm:pt modelId="{825DA365-4EA9-4D87-A7E1-F3D5170C74C5}" type="pres">
      <dgm:prSet presAssocID="{ADDC672D-D1C0-45F3-8D07-F5E01FB1EA53}" presName="hierRoot2" presStyleCnt="0">
        <dgm:presLayoutVars>
          <dgm:hierBranch val="init"/>
        </dgm:presLayoutVars>
      </dgm:prSet>
      <dgm:spPr/>
      <dgm:t>
        <a:bodyPr/>
        <a:lstStyle/>
        <a:p>
          <a:endParaRPr lang="en-US"/>
        </a:p>
      </dgm:t>
    </dgm:pt>
    <dgm:pt modelId="{B77059F9-A3E9-481C-9356-79F923712162}" type="pres">
      <dgm:prSet presAssocID="{ADDC672D-D1C0-45F3-8D07-F5E01FB1EA53}" presName="rootComposite" presStyleCnt="0"/>
      <dgm:spPr/>
      <dgm:t>
        <a:bodyPr/>
        <a:lstStyle/>
        <a:p>
          <a:endParaRPr lang="en-US"/>
        </a:p>
      </dgm:t>
    </dgm:pt>
    <dgm:pt modelId="{6216C55A-6C4A-4936-908D-C86F4EF27F39}" type="pres">
      <dgm:prSet presAssocID="{ADDC672D-D1C0-45F3-8D07-F5E01FB1EA53}" presName="rootText" presStyleLbl="node2" presStyleIdx="2" presStyleCnt="3" custScaleX="79075" custScaleY="69502">
        <dgm:presLayoutVars>
          <dgm:chPref val="3"/>
        </dgm:presLayoutVars>
      </dgm:prSet>
      <dgm:spPr/>
      <dgm:t>
        <a:bodyPr/>
        <a:lstStyle/>
        <a:p>
          <a:endParaRPr lang="en-US"/>
        </a:p>
      </dgm:t>
    </dgm:pt>
    <dgm:pt modelId="{4CCB4A62-7557-4A9B-A962-E63EDF124B0E}" type="pres">
      <dgm:prSet presAssocID="{ADDC672D-D1C0-45F3-8D07-F5E01FB1EA53}" presName="rootConnector" presStyleLbl="node2" presStyleIdx="2" presStyleCnt="3"/>
      <dgm:spPr/>
      <dgm:t>
        <a:bodyPr/>
        <a:lstStyle/>
        <a:p>
          <a:endParaRPr lang="en-US"/>
        </a:p>
      </dgm:t>
    </dgm:pt>
    <dgm:pt modelId="{7156C576-8773-4056-BC29-676DF48E313D}" type="pres">
      <dgm:prSet presAssocID="{ADDC672D-D1C0-45F3-8D07-F5E01FB1EA53}" presName="hierChild4" presStyleCnt="0"/>
      <dgm:spPr/>
      <dgm:t>
        <a:bodyPr/>
        <a:lstStyle/>
        <a:p>
          <a:endParaRPr lang="en-US"/>
        </a:p>
      </dgm:t>
    </dgm:pt>
    <dgm:pt modelId="{1F0A71DF-3BA2-4A5B-BC05-C114B430078D}" type="pres">
      <dgm:prSet presAssocID="{ADDC672D-D1C0-45F3-8D07-F5E01FB1EA53}" presName="hierChild5" presStyleCnt="0"/>
      <dgm:spPr/>
      <dgm:t>
        <a:bodyPr/>
        <a:lstStyle/>
        <a:p>
          <a:endParaRPr lang="en-US"/>
        </a:p>
      </dgm:t>
    </dgm:pt>
    <dgm:pt modelId="{A454482B-2106-46AF-AF26-E17D9F04C57D}" type="pres">
      <dgm:prSet presAssocID="{78DD3E25-60C7-4A45-B7DA-6500BA5746E5}" presName="hierChild3" presStyleCnt="0"/>
      <dgm:spPr/>
      <dgm:t>
        <a:bodyPr/>
        <a:lstStyle/>
        <a:p>
          <a:endParaRPr lang="en-US"/>
        </a:p>
      </dgm:t>
    </dgm:pt>
  </dgm:ptLst>
  <dgm:cxnLst>
    <dgm:cxn modelId="{2A7A9021-E9D8-4392-9CC3-457CFB656009}" type="presOf" srcId="{AD1C20B3-10D1-4FAF-92F9-527E64D8FB9E}" destId="{5E62B2E6-E2B2-443A-A893-46FAA53F5884}" srcOrd="1" destOrd="0" presId="urn:microsoft.com/office/officeart/2005/8/layout/orgChart1"/>
    <dgm:cxn modelId="{E88A7AC0-2B4F-4B13-A04E-230C7D97A5E5}" srcId="{78DD3E25-60C7-4A45-B7DA-6500BA5746E5}" destId="{ADDC672D-D1C0-45F3-8D07-F5E01FB1EA53}" srcOrd="2" destOrd="0" parTransId="{184DAC74-AEE0-40F7-B9A0-2564FB03C5B4}" sibTransId="{ED97CD76-E819-473B-B896-53AB40A8EE55}"/>
    <dgm:cxn modelId="{8A70E190-197C-4571-A37F-90859BF47858}" type="presOf" srcId="{857DB2F5-B031-41D5-A830-DFDF1DB8ADB8}" destId="{6AAD43E5-FA51-4E18-892C-53E2FE8E424F}" srcOrd="0" destOrd="0" presId="urn:microsoft.com/office/officeart/2005/8/layout/orgChart1"/>
    <dgm:cxn modelId="{0A499D89-E83E-4014-AF0E-328BA0562D3C}" type="presOf" srcId="{78DD3E25-60C7-4A45-B7DA-6500BA5746E5}" destId="{A7C68B80-41B1-4293-A7AC-56699F4F1F7B}" srcOrd="1" destOrd="0" presId="urn:microsoft.com/office/officeart/2005/8/layout/orgChart1"/>
    <dgm:cxn modelId="{A5972EC4-A62F-4B7E-954A-0DD4E0513883}" type="presOf" srcId="{5CDBE4E3-C5FD-44D0-AE48-6EB042AAD84A}" destId="{DC57674B-BDF0-4C3F-A16D-CF398A566207}" srcOrd="0" destOrd="0" presId="urn:microsoft.com/office/officeart/2005/8/layout/orgChart1"/>
    <dgm:cxn modelId="{832B19F4-6C25-46CE-9F0A-9CA12BF1B3C6}" type="presOf" srcId="{DBA92A1A-7CEE-4F72-AF76-393AFF330DFB}" destId="{89AAAE35-86C9-4846-9D31-8E85CF402939}" srcOrd="0" destOrd="0" presId="urn:microsoft.com/office/officeart/2005/8/layout/orgChart1"/>
    <dgm:cxn modelId="{0CC73DD7-4EB9-4E49-B97B-33627BF3E792}" type="presOf" srcId="{303380D8-0B8E-4050-9E5F-76852229005D}" destId="{A464C655-A44A-41D0-9443-B322DCB99317}" srcOrd="0" destOrd="0" presId="urn:microsoft.com/office/officeart/2005/8/layout/orgChart1"/>
    <dgm:cxn modelId="{EC43B5DE-1784-40CE-9113-7E07A02A5B26}" type="presOf" srcId="{78DD3E25-60C7-4A45-B7DA-6500BA5746E5}" destId="{BE2D326C-75B1-40DE-BED3-FF9A7C4729A1}" srcOrd="0" destOrd="0" presId="urn:microsoft.com/office/officeart/2005/8/layout/orgChart1"/>
    <dgm:cxn modelId="{D254CA76-D79A-4FC0-B894-2176285A700F}" type="presOf" srcId="{AD1C20B3-10D1-4FAF-92F9-527E64D8FB9E}" destId="{10EB76CF-DE48-4615-B998-CC68212D93F4}" srcOrd="0" destOrd="0" presId="urn:microsoft.com/office/officeart/2005/8/layout/orgChart1"/>
    <dgm:cxn modelId="{772E8360-6C8D-4FAD-B9A6-5FDDD55BA097}" type="presOf" srcId="{ADDC672D-D1C0-45F3-8D07-F5E01FB1EA53}" destId="{4CCB4A62-7557-4A9B-A962-E63EDF124B0E}" srcOrd="1" destOrd="0" presId="urn:microsoft.com/office/officeart/2005/8/layout/orgChart1"/>
    <dgm:cxn modelId="{195C98BA-41DA-4952-B1DC-E78079F6333F}" type="presOf" srcId="{ADDC672D-D1C0-45F3-8D07-F5E01FB1EA53}" destId="{6216C55A-6C4A-4936-908D-C86F4EF27F39}" srcOrd="0" destOrd="0" presId="urn:microsoft.com/office/officeart/2005/8/layout/orgChart1"/>
    <dgm:cxn modelId="{F0CA8F50-906E-4F75-B8B8-06D390E96CB4}" type="presOf" srcId="{5CDBE4E3-C5FD-44D0-AE48-6EB042AAD84A}" destId="{1D32D5AF-D7EC-417B-A224-DD66191E8F4E}" srcOrd="1" destOrd="0" presId="urn:microsoft.com/office/officeart/2005/8/layout/orgChart1"/>
    <dgm:cxn modelId="{C625D53A-49A6-4860-B9EC-7397B98B8C41}" srcId="{857DB2F5-B031-41D5-A830-DFDF1DB8ADB8}" destId="{78DD3E25-60C7-4A45-B7DA-6500BA5746E5}" srcOrd="0" destOrd="0" parTransId="{8B36AAA8-EBBE-446F-AF5D-0F16863B0329}" sibTransId="{C53B3C5B-CC27-4407-8F47-D0DAD20CA317}"/>
    <dgm:cxn modelId="{96DF3B19-1C78-4C5B-BE3F-0A4D916C1BDD}" srcId="{78DD3E25-60C7-4A45-B7DA-6500BA5746E5}" destId="{5CDBE4E3-C5FD-44D0-AE48-6EB042AAD84A}" srcOrd="1" destOrd="0" parTransId="{DBA92A1A-7CEE-4F72-AF76-393AFF330DFB}" sibTransId="{7A63654D-3120-4A97-A571-F4011C60331F}"/>
    <dgm:cxn modelId="{31395138-658C-41F7-873E-1268E7536305}" srcId="{78DD3E25-60C7-4A45-B7DA-6500BA5746E5}" destId="{AD1C20B3-10D1-4FAF-92F9-527E64D8FB9E}" srcOrd="0" destOrd="0" parTransId="{303380D8-0B8E-4050-9E5F-76852229005D}" sibTransId="{E5940814-A243-477C-8EC7-F55F099684D3}"/>
    <dgm:cxn modelId="{97148F9B-011A-4E9F-9F82-F11FF33B06CA}" type="presOf" srcId="{184DAC74-AEE0-40F7-B9A0-2564FB03C5B4}" destId="{FA8BCDE3-EE13-4232-A474-D63CD4C72F18}" srcOrd="0" destOrd="0" presId="urn:microsoft.com/office/officeart/2005/8/layout/orgChart1"/>
    <dgm:cxn modelId="{CD08EC6F-F7AA-4C30-A59E-143C8873B523}" type="presParOf" srcId="{6AAD43E5-FA51-4E18-892C-53E2FE8E424F}" destId="{CDF0E027-1F90-4693-9862-98024F770830}" srcOrd="0" destOrd="0" presId="urn:microsoft.com/office/officeart/2005/8/layout/orgChart1"/>
    <dgm:cxn modelId="{A0E31EA9-4F51-4C4C-BDA8-1ADC167D0CA5}" type="presParOf" srcId="{CDF0E027-1F90-4693-9862-98024F770830}" destId="{DA7B3299-E76B-4025-A6CD-0454C8990F7D}" srcOrd="0" destOrd="0" presId="urn:microsoft.com/office/officeart/2005/8/layout/orgChart1"/>
    <dgm:cxn modelId="{B6216FF3-5DC8-46AD-B4B7-9A669C34CAAE}" type="presParOf" srcId="{DA7B3299-E76B-4025-A6CD-0454C8990F7D}" destId="{BE2D326C-75B1-40DE-BED3-FF9A7C4729A1}" srcOrd="0" destOrd="0" presId="urn:microsoft.com/office/officeart/2005/8/layout/orgChart1"/>
    <dgm:cxn modelId="{6306CA23-4C16-4553-8341-AE940F5BCD92}" type="presParOf" srcId="{DA7B3299-E76B-4025-A6CD-0454C8990F7D}" destId="{A7C68B80-41B1-4293-A7AC-56699F4F1F7B}" srcOrd="1" destOrd="0" presId="urn:microsoft.com/office/officeart/2005/8/layout/orgChart1"/>
    <dgm:cxn modelId="{EAAE3D38-A2C9-40F7-AD5A-0A060AFF7138}" type="presParOf" srcId="{CDF0E027-1F90-4693-9862-98024F770830}" destId="{E0C80F86-CA34-407C-8671-0E51DB931A06}" srcOrd="1" destOrd="0" presId="urn:microsoft.com/office/officeart/2005/8/layout/orgChart1"/>
    <dgm:cxn modelId="{0DB0E69C-C268-40BF-A614-3AEA5878CB7A}" type="presParOf" srcId="{E0C80F86-CA34-407C-8671-0E51DB931A06}" destId="{A464C655-A44A-41D0-9443-B322DCB99317}" srcOrd="0" destOrd="0" presId="urn:microsoft.com/office/officeart/2005/8/layout/orgChart1"/>
    <dgm:cxn modelId="{ED323306-4CA4-4E15-A2BA-D33EBC421A0D}" type="presParOf" srcId="{E0C80F86-CA34-407C-8671-0E51DB931A06}" destId="{70EBD293-E024-4C7F-B27E-9A3555FF826C}" srcOrd="1" destOrd="0" presId="urn:microsoft.com/office/officeart/2005/8/layout/orgChart1"/>
    <dgm:cxn modelId="{D3A4FC4B-B695-4642-AF7C-5A3C5B2893D7}" type="presParOf" srcId="{70EBD293-E024-4C7F-B27E-9A3555FF826C}" destId="{91B24F64-81F0-43F7-B930-DEDF723CE045}" srcOrd="0" destOrd="0" presId="urn:microsoft.com/office/officeart/2005/8/layout/orgChart1"/>
    <dgm:cxn modelId="{E6B9F65E-C49B-4F61-8164-C1DB9C04315F}" type="presParOf" srcId="{91B24F64-81F0-43F7-B930-DEDF723CE045}" destId="{10EB76CF-DE48-4615-B998-CC68212D93F4}" srcOrd="0" destOrd="0" presId="urn:microsoft.com/office/officeart/2005/8/layout/orgChart1"/>
    <dgm:cxn modelId="{D1588369-4462-4171-88BC-7CB3C01A630B}" type="presParOf" srcId="{91B24F64-81F0-43F7-B930-DEDF723CE045}" destId="{5E62B2E6-E2B2-443A-A893-46FAA53F5884}" srcOrd="1" destOrd="0" presId="urn:microsoft.com/office/officeart/2005/8/layout/orgChart1"/>
    <dgm:cxn modelId="{088D5F94-389F-4FE1-8078-5041F16626D1}" type="presParOf" srcId="{70EBD293-E024-4C7F-B27E-9A3555FF826C}" destId="{60AA1E9B-4809-409A-BD13-89D0D102D6AD}" srcOrd="1" destOrd="0" presId="urn:microsoft.com/office/officeart/2005/8/layout/orgChart1"/>
    <dgm:cxn modelId="{B8236E06-31B4-48F4-BA4C-2131DF41C2B5}" type="presParOf" srcId="{70EBD293-E024-4C7F-B27E-9A3555FF826C}" destId="{764EC9DD-7704-44DA-A242-898CFE0A022E}" srcOrd="2" destOrd="0" presId="urn:microsoft.com/office/officeart/2005/8/layout/orgChart1"/>
    <dgm:cxn modelId="{0FD5230A-5C4E-408D-9E89-66FECA5E45B9}" type="presParOf" srcId="{E0C80F86-CA34-407C-8671-0E51DB931A06}" destId="{89AAAE35-86C9-4846-9D31-8E85CF402939}" srcOrd="2" destOrd="0" presId="urn:microsoft.com/office/officeart/2005/8/layout/orgChart1"/>
    <dgm:cxn modelId="{5FEE41C0-AC12-42A3-8F72-4BCC23C6BBB9}" type="presParOf" srcId="{E0C80F86-CA34-407C-8671-0E51DB931A06}" destId="{18448D15-768E-4F0A-AEC2-7B4CE47402F1}" srcOrd="3" destOrd="0" presId="urn:microsoft.com/office/officeart/2005/8/layout/orgChart1"/>
    <dgm:cxn modelId="{4BB044C9-2C9C-4CB3-A1D6-D65540F87D00}" type="presParOf" srcId="{18448D15-768E-4F0A-AEC2-7B4CE47402F1}" destId="{17533DE6-FC75-47C0-9176-8EF7C2EBA98C}" srcOrd="0" destOrd="0" presId="urn:microsoft.com/office/officeart/2005/8/layout/orgChart1"/>
    <dgm:cxn modelId="{9DF03D26-71E8-4A51-9845-52BB83F663F8}" type="presParOf" srcId="{17533DE6-FC75-47C0-9176-8EF7C2EBA98C}" destId="{DC57674B-BDF0-4C3F-A16D-CF398A566207}" srcOrd="0" destOrd="0" presId="urn:microsoft.com/office/officeart/2005/8/layout/orgChart1"/>
    <dgm:cxn modelId="{2E00F9F2-80AF-408E-B153-2E87B7E9F357}" type="presParOf" srcId="{17533DE6-FC75-47C0-9176-8EF7C2EBA98C}" destId="{1D32D5AF-D7EC-417B-A224-DD66191E8F4E}" srcOrd="1" destOrd="0" presId="urn:microsoft.com/office/officeart/2005/8/layout/orgChart1"/>
    <dgm:cxn modelId="{0D0558BD-F7AB-4F35-A2F5-9259EB19BD52}" type="presParOf" srcId="{18448D15-768E-4F0A-AEC2-7B4CE47402F1}" destId="{3ABA2F42-1B4F-4035-960A-E0AD84E1F5F7}" srcOrd="1" destOrd="0" presId="urn:microsoft.com/office/officeart/2005/8/layout/orgChart1"/>
    <dgm:cxn modelId="{FFFEFB79-17D9-40AD-B4BF-AB91261A73AC}" type="presParOf" srcId="{18448D15-768E-4F0A-AEC2-7B4CE47402F1}" destId="{C15022C3-F2B9-4E02-95A4-8B6B1546FB6C}" srcOrd="2" destOrd="0" presId="urn:microsoft.com/office/officeart/2005/8/layout/orgChart1"/>
    <dgm:cxn modelId="{FEE2E320-30BA-4B8A-9ED5-D983A3033000}" type="presParOf" srcId="{E0C80F86-CA34-407C-8671-0E51DB931A06}" destId="{FA8BCDE3-EE13-4232-A474-D63CD4C72F18}" srcOrd="4" destOrd="0" presId="urn:microsoft.com/office/officeart/2005/8/layout/orgChart1"/>
    <dgm:cxn modelId="{290C83B0-66AD-48DD-8543-9D563FE930AF}" type="presParOf" srcId="{E0C80F86-CA34-407C-8671-0E51DB931A06}" destId="{825DA365-4EA9-4D87-A7E1-F3D5170C74C5}" srcOrd="5" destOrd="0" presId="urn:microsoft.com/office/officeart/2005/8/layout/orgChart1"/>
    <dgm:cxn modelId="{571B520D-845A-488A-9752-C5F906D8FD17}" type="presParOf" srcId="{825DA365-4EA9-4D87-A7E1-F3D5170C74C5}" destId="{B77059F9-A3E9-481C-9356-79F923712162}" srcOrd="0" destOrd="0" presId="urn:microsoft.com/office/officeart/2005/8/layout/orgChart1"/>
    <dgm:cxn modelId="{9E52A316-6726-416B-96DD-27D3731CF33E}" type="presParOf" srcId="{B77059F9-A3E9-481C-9356-79F923712162}" destId="{6216C55A-6C4A-4936-908D-C86F4EF27F39}" srcOrd="0" destOrd="0" presId="urn:microsoft.com/office/officeart/2005/8/layout/orgChart1"/>
    <dgm:cxn modelId="{6BB71CEA-669F-4609-9F37-254B0561B9C2}" type="presParOf" srcId="{B77059F9-A3E9-481C-9356-79F923712162}" destId="{4CCB4A62-7557-4A9B-A962-E63EDF124B0E}" srcOrd="1" destOrd="0" presId="urn:microsoft.com/office/officeart/2005/8/layout/orgChart1"/>
    <dgm:cxn modelId="{07D89FC3-DDC6-42BE-82F0-0A8789C3ED68}" type="presParOf" srcId="{825DA365-4EA9-4D87-A7E1-F3D5170C74C5}" destId="{7156C576-8773-4056-BC29-676DF48E313D}" srcOrd="1" destOrd="0" presId="urn:microsoft.com/office/officeart/2005/8/layout/orgChart1"/>
    <dgm:cxn modelId="{0C363BA2-ECF8-4869-94A6-C33654C8ACC6}" type="presParOf" srcId="{825DA365-4EA9-4D87-A7E1-F3D5170C74C5}" destId="{1F0A71DF-3BA2-4A5B-BC05-C114B430078D}" srcOrd="2" destOrd="0" presId="urn:microsoft.com/office/officeart/2005/8/layout/orgChart1"/>
    <dgm:cxn modelId="{15B11A1A-46A4-4C70-93A6-436CAF302BB4}" type="presParOf" srcId="{CDF0E027-1F90-4693-9862-98024F770830}" destId="{A454482B-2106-46AF-AF26-E17D9F04C57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F54C9E8-7799-4B88-B466-2FB2CD0EC667}" type="doc">
      <dgm:prSet loTypeId="urn:microsoft.com/office/officeart/2005/8/layout/hProcess11" loCatId="process" qsTypeId="urn:microsoft.com/office/officeart/2005/8/quickstyle/3d2" qsCatId="3D" csTypeId="urn:microsoft.com/office/officeart/2005/8/colors/accent3_5" csCatId="accent3" phldr="1"/>
      <dgm:spPr/>
    </dgm:pt>
    <dgm:pt modelId="{F224FA66-A7B5-479A-9D52-11AF5BCC40DF}">
      <dgm:prSet phldrT="[Text]" custT="1"/>
      <dgm:spPr/>
      <dgm:t>
        <a:bodyPr/>
        <a:lstStyle/>
        <a:p>
          <a:r>
            <a:rPr lang="en-US" sz="1200" b="1" dirty="0" smtClean="0"/>
            <a:t>1800</a:t>
          </a:r>
          <a:r>
            <a:rPr lang="en-US" sz="1200" b="0" dirty="0" smtClean="0"/>
            <a:t>s: C</a:t>
          </a:r>
          <a:r>
            <a:rPr lang="en-US" sz="1200" dirty="0" smtClean="0"/>
            <a:t>entral heating, elevator, and electric lights</a:t>
          </a:r>
          <a:endParaRPr lang="en-US" sz="1200" dirty="0"/>
        </a:p>
      </dgm:t>
    </dgm:pt>
    <dgm:pt modelId="{5F1EFA5E-5CA1-4A88-BFE7-1870492A5793}" type="parTrans" cxnId="{8759FA43-75D5-49AA-872C-8CB7B639867C}">
      <dgm:prSet/>
      <dgm:spPr/>
      <dgm:t>
        <a:bodyPr/>
        <a:lstStyle/>
        <a:p>
          <a:endParaRPr lang="en-US"/>
        </a:p>
      </dgm:t>
    </dgm:pt>
    <dgm:pt modelId="{2B0657B4-DB50-45CE-A37E-F9D31D4D3D0E}" type="sibTrans" cxnId="{8759FA43-75D5-49AA-872C-8CB7B639867C}">
      <dgm:prSet/>
      <dgm:spPr/>
      <dgm:t>
        <a:bodyPr/>
        <a:lstStyle/>
        <a:p>
          <a:endParaRPr lang="en-US"/>
        </a:p>
      </dgm:t>
    </dgm:pt>
    <dgm:pt modelId="{4D5BEBC7-B22D-4E21-A5FE-49E7AB75051E}">
      <dgm:prSet phldrT="[Text]" custT="1"/>
      <dgm:spPr/>
      <dgm:t>
        <a:bodyPr/>
        <a:lstStyle/>
        <a:p>
          <a:r>
            <a:rPr lang="en-US" sz="1200" b="1" dirty="0" smtClean="0"/>
            <a:t>1900</a:t>
          </a:r>
          <a:r>
            <a:rPr lang="en-US" sz="1200" b="0" dirty="0" smtClean="0"/>
            <a:t>s: I</a:t>
          </a:r>
          <a:r>
            <a:rPr lang="en-US" sz="1200" dirty="0" smtClean="0"/>
            <a:t>n-room telephone, in-room radio, and air conditioning</a:t>
          </a:r>
          <a:endParaRPr lang="en-US" sz="1200" dirty="0"/>
        </a:p>
      </dgm:t>
    </dgm:pt>
    <dgm:pt modelId="{872F3104-A77C-437A-B901-03841DDCAB65}" type="parTrans" cxnId="{2F32189A-DAD4-4869-836E-20C2F74A9B98}">
      <dgm:prSet/>
      <dgm:spPr/>
      <dgm:t>
        <a:bodyPr/>
        <a:lstStyle/>
        <a:p>
          <a:endParaRPr lang="en-US"/>
        </a:p>
      </dgm:t>
    </dgm:pt>
    <dgm:pt modelId="{968EB0E7-40BC-4135-A997-C25C1EC8AE64}" type="sibTrans" cxnId="{2F32189A-DAD4-4869-836E-20C2F74A9B98}">
      <dgm:prSet/>
      <dgm:spPr/>
      <dgm:t>
        <a:bodyPr/>
        <a:lstStyle/>
        <a:p>
          <a:endParaRPr lang="en-US"/>
        </a:p>
      </dgm:t>
    </dgm:pt>
    <dgm:pt modelId="{D9AEA4DB-08D1-4C5C-8B39-D69F2E12926B}">
      <dgm:prSet phldrT="[Text]" custT="1"/>
      <dgm:spPr/>
      <dgm:t>
        <a:bodyPr/>
        <a:lstStyle/>
        <a:p>
          <a:r>
            <a:rPr lang="en-US" sz="1200" b="1" dirty="0" smtClean="0"/>
            <a:t>1950</a:t>
          </a:r>
          <a:r>
            <a:rPr lang="en-US" sz="1200" b="0" dirty="0" smtClean="0"/>
            <a:t>s: E</a:t>
          </a:r>
          <a:r>
            <a:rPr lang="en-US" sz="1200" dirty="0" smtClean="0"/>
            <a:t>lectric elevator, free television</a:t>
          </a:r>
          <a:endParaRPr lang="en-US" sz="1200" dirty="0"/>
        </a:p>
      </dgm:t>
    </dgm:pt>
    <dgm:pt modelId="{F372416C-97A6-46EF-ADFB-D7058CE77194}" type="parTrans" cxnId="{E50EC3FA-4FDB-4BD6-8BDF-1C94CCA69139}">
      <dgm:prSet/>
      <dgm:spPr/>
      <dgm:t>
        <a:bodyPr/>
        <a:lstStyle/>
        <a:p>
          <a:endParaRPr lang="en-US"/>
        </a:p>
      </dgm:t>
    </dgm:pt>
    <dgm:pt modelId="{CCE34118-447F-4694-8944-6897F11B85A3}" type="sibTrans" cxnId="{E50EC3FA-4FDB-4BD6-8BDF-1C94CCA69139}">
      <dgm:prSet/>
      <dgm:spPr/>
      <dgm:t>
        <a:bodyPr/>
        <a:lstStyle/>
        <a:p>
          <a:endParaRPr lang="en-US"/>
        </a:p>
      </dgm:t>
    </dgm:pt>
    <dgm:pt modelId="{DE42910A-3D46-43BE-8E2A-2D9326E5B9D5}">
      <dgm:prSet phldrT="[Text]" custT="1"/>
      <dgm:spPr/>
      <dgm:t>
        <a:bodyPr/>
        <a:lstStyle/>
        <a:p>
          <a:r>
            <a:rPr lang="en-US" sz="1200" b="1" dirty="0" smtClean="0"/>
            <a:t>1964</a:t>
          </a:r>
          <a:r>
            <a:rPr lang="en-US" sz="1200" b="0" dirty="0" smtClean="0"/>
            <a:t>:</a:t>
          </a:r>
          <a:r>
            <a:rPr lang="en-US" sz="1200" b="1" dirty="0" smtClean="0"/>
            <a:t> </a:t>
          </a:r>
          <a:r>
            <a:rPr lang="en-US" sz="1200" dirty="0" smtClean="0"/>
            <a:t>Holiday Inn central reservation. </a:t>
          </a:r>
          <a:r>
            <a:rPr lang="en-US" sz="1200" b="1" dirty="0" smtClean="0"/>
            <a:t>1965</a:t>
          </a:r>
          <a:r>
            <a:rPr lang="en-US" sz="1200" dirty="0" smtClean="0"/>
            <a:t>: Message light on telephone</a:t>
          </a:r>
          <a:endParaRPr lang="en-US" sz="1200" dirty="0"/>
        </a:p>
      </dgm:t>
    </dgm:pt>
    <dgm:pt modelId="{ED46D9B4-FB71-4556-A52B-494534927F3D}" type="parTrans" cxnId="{E6F5C2D7-FCF7-453A-9E78-798CC3D6C18C}">
      <dgm:prSet/>
      <dgm:spPr/>
      <dgm:t>
        <a:bodyPr/>
        <a:lstStyle/>
        <a:p>
          <a:endParaRPr lang="en-US"/>
        </a:p>
      </dgm:t>
    </dgm:pt>
    <dgm:pt modelId="{334D56AC-A167-4DA6-AB45-74E272222DBD}" type="sibTrans" cxnId="{E6F5C2D7-FCF7-453A-9E78-798CC3D6C18C}">
      <dgm:prSet/>
      <dgm:spPr/>
      <dgm:t>
        <a:bodyPr/>
        <a:lstStyle/>
        <a:p>
          <a:endParaRPr lang="en-US"/>
        </a:p>
      </dgm:t>
    </dgm:pt>
    <dgm:pt modelId="{4F89627B-3894-4771-95FF-EC9E204A2876}">
      <dgm:prSet phldrT="[Text]" custT="1"/>
      <dgm:spPr/>
      <dgm:t>
        <a:bodyPr/>
        <a:lstStyle/>
        <a:p>
          <a:r>
            <a:rPr lang="en-US" sz="1200" b="1" dirty="0" smtClean="0"/>
            <a:t>1970</a:t>
          </a:r>
          <a:r>
            <a:rPr lang="en-US" sz="1200" b="0" dirty="0" smtClean="0"/>
            <a:t>s: E</a:t>
          </a:r>
          <a:r>
            <a:rPr lang="en-US" sz="1200" dirty="0" smtClean="0"/>
            <a:t>lectric cash register, POS, keyless lock, and color television standard</a:t>
          </a:r>
          <a:endParaRPr lang="en-US" sz="1200" dirty="0"/>
        </a:p>
      </dgm:t>
    </dgm:pt>
    <dgm:pt modelId="{26E27875-711A-49D3-A891-27E4527E48DE}" type="parTrans" cxnId="{252BCF1A-DBF1-4B13-9E05-CB0CDC63AAB0}">
      <dgm:prSet/>
      <dgm:spPr/>
      <dgm:t>
        <a:bodyPr/>
        <a:lstStyle/>
        <a:p>
          <a:endParaRPr lang="en-US"/>
        </a:p>
      </dgm:t>
    </dgm:pt>
    <dgm:pt modelId="{16A9C343-7A02-4C54-B0BA-602D1C70B290}" type="sibTrans" cxnId="{252BCF1A-DBF1-4B13-9E05-CB0CDC63AAB0}">
      <dgm:prSet/>
      <dgm:spPr/>
      <dgm:t>
        <a:bodyPr/>
        <a:lstStyle/>
        <a:p>
          <a:endParaRPr lang="en-US"/>
        </a:p>
      </dgm:t>
    </dgm:pt>
    <dgm:pt modelId="{74D44397-5797-4554-B67B-7F0CBAD28C22}" type="pres">
      <dgm:prSet presAssocID="{EF54C9E8-7799-4B88-B466-2FB2CD0EC667}" presName="Name0" presStyleCnt="0">
        <dgm:presLayoutVars>
          <dgm:dir/>
          <dgm:resizeHandles val="exact"/>
        </dgm:presLayoutVars>
      </dgm:prSet>
      <dgm:spPr/>
    </dgm:pt>
    <dgm:pt modelId="{2E418DE8-898C-4D74-ADF1-9CA5E3B881F0}" type="pres">
      <dgm:prSet presAssocID="{EF54C9E8-7799-4B88-B466-2FB2CD0EC667}" presName="arrow" presStyleLbl="bgShp" presStyleIdx="0" presStyleCnt="1"/>
      <dgm:spPr/>
    </dgm:pt>
    <dgm:pt modelId="{C650183F-186E-45BD-A8E4-32229E58C959}" type="pres">
      <dgm:prSet presAssocID="{EF54C9E8-7799-4B88-B466-2FB2CD0EC667}" presName="points" presStyleCnt="0"/>
      <dgm:spPr/>
    </dgm:pt>
    <dgm:pt modelId="{7F02C7C7-FA58-4A72-B4F1-CAA27991EA02}" type="pres">
      <dgm:prSet presAssocID="{F224FA66-A7B5-479A-9D52-11AF5BCC40DF}" presName="compositeA" presStyleCnt="0"/>
      <dgm:spPr/>
    </dgm:pt>
    <dgm:pt modelId="{7810D431-810A-4A54-978E-285D952500B6}" type="pres">
      <dgm:prSet presAssocID="{F224FA66-A7B5-479A-9D52-11AF5BCC40DF}" presName="textA" presStyleLbl="revTx" presStyleIdx="0" presStyleCnt="5">
        <dgm:presLayoutVars>
          <dgm:bulletEnabled val="1"/>
        </dgm:presLayoutVars>
      </dgm:prSet>
      <dgm:spPr/>
      <dgm:t>
        <a:bodyPr/>
        <a:lstStyle/>
        <a:p>
          <a:endParaRPr lang="en-US"/>
        </a:p>
      </dgm:t>
    </dgm:pt>
    <dgm:pt modelId="{9F414B3D-9E9C-4C66-AB2C-19585FF5F3AA}" type="pres">
      <dgm:prSet presAssocID="{F224FA66-A7B5-479A-9D52-11AF5BCC40DF}" presName="circleA" presStyleLbl="node1" presStyleIdx="0" presStyleCnt="5"/>
      <dgm:spPr/>
    </dgm:pt>
    <dgm:pt modelId="{2D036B94-5B71-44FD-9128-305235192DF8}" type="pres">
      <dgm:prSet presAssocID="{F224FA66-A7B5-479A-9D52-11AF5BCC40DF}" presName="spaceA" presStyleCnt="0"/>
      <dgm:spPr/>
    </dgm:pt>
    <dgm:pt modelId="{BAFDAE9A-7006-46CC-BB89-333EE1AD89E7}" type="pres">
      <dgm:prSet presAssocID="{2B0657B4-DB50-45CE-A37E-F9D31D4D3D0E}" presName="space" presStyleCnt="0"/>
      <dgm:spPr/>
    </dgm:pt>
    <dgm:pt modelId="{73068E4F-F848-458B-9304-89BBDE45ADC5}" type="pres">
      <dgm:prSet presAssocID="{4D5BEBC7-B22D-4E21-A5FE-49E7AB75051E}" presName="compositeB" presStyleCnt="0"/>
      <dgm:spPr/>
    </dgm:pt>
    <dgm:pt modelId="{6A0E015D-7C26-4CC4-8F85-FFA6DDE90F34}" type="pres">
      <dgm:prSet presAssocID="{4D5BEBC7-B22D-4E21-A5FE-49E7AB75051E}" presName="textB" presStyleLbl="revTx" presStyleIdx="1" presStyleCnt="5">
        <dgm:presLayoutVars>
          <dgm:bulletEnabled val="1"/>
        </dgm:presLayoutVars>
      </dgm:prSet>
      <dgm:spPr/>
      <dgm:t>
        <a:bodyPr/>
        <a:lstStyle/>
        <a:p>
          <a:endParaRPr lang="en-US"/>
        </a:p>
      </dgm:t>
    </dgm:pt>
    <dgm:pt modelId="{818FC901-746F-4C33-B7A7-3C031669B21C}" type="pres">
      <dgm:prSet presAssocID="{4D5BEBC7-B22D-4E21-A5FE-49E7AB75051E}" presName="circleB" presStyleLbl="node1" presStyleIdx="1" presStyleCnt="5"/>
      <dgm:spPr/>
    </dgm:pt>
    <dgm:pt modelId="{13CEE56D-C7A3-4735-A540-A3AD9862BDD0}" type="pres">
      <dgm:prSet presAssocID="{4D5BEBC7-B22D-4E21-A5FE-49E7AB75051E}" presName="spaceB" presStyleCnt="0"/>
      <dgm:spPr/>
    </dgm:pt>
    <dgm:pt modelId="{4E581725-1F0A-4369-AEC3-C89FFC394374}" type="pres">
      <dgm:prSet presAssocID="{968EB0E7-40BC-4135-A997-C25C1EC8AE64}" presName="space" presStyleCnt="0"/>
      <dgm:spPr/>
    </dgm:pt>
    <dgm:pt modelId="{F864C8A8-793A-452C-BD7E-1E996DEA08CF}" type="pres">
      <dgm:prSet presAssocID="{D9AEA4DB-08D1-4C5C-8B39-D69F2E12926B}" presName="compositeA" presStyleCnt="0"/>
      <dgm:spPr/>
    </dgm:pt>
    <dgm:pt modelId="{17D0D45B-59CD-4399-84C3-17524FAA99AF}" type="pres">
      <dgm:prSet presAssocID="{D9AEA4DB-08D1-4C5C-8B39-D69F2E12926B}" presName="textA" presStyleLbl="revTx" presStyleIdx="2" presStyleCnt="5">
        <dgm:presLayoutVars>
          <dgm:bulletEnabled val="1"/>
        </dgm:presLayoutVars>
      </dgm:prSet>
      <dgm:spPr/>
      <dgm:t>
        <a:bodyPr/>
        <a:lstStyle/>
        <a:p>
          <a:endParaRPr lang="en-US"/>
        </a:p>
      </dgm:t>
    </dgm:pt>
    <dgm:pt modelId="{98C76771-A7FC-4715-B0A2-BA61A25983B2}" type="pres">
      <dgm:prSet presAssocID="{D9AEA4DB-08D1-4C5C-8B39-D69F2E12926B}" presName="circleA" presStyleLbl="node1" presStyleIdx="2" presStyleCnt="5"/>
      <dgm:spPr/>
    </dgm:pt>
    <dgm:pt modelId="{02E41C07-B8EE-494F-ACC8-BEDF5CC2F615}" type="pres">
      <dgm:prSet presAssocID="{D9AEA4DB-08D1-4C5C-8B39-D69F2E12926B}" presName="spaceA" presStyleCnt="0"/>
      <dgm:spPr/>
    </dgm:pt>
    <dgm:pt modelId="{3E62D145-61CF-4F15-8E58-BE0AF6BEB5C8}" type="pres">
      <dgm:prSet presAssocID="{CCE34118-447F-4694-8944-6897F11B85A3}" presName="space" presStyleCnt="0"/>
      <dgm:spPr/>
    </dgm:pt>
    <dgm:pt modelId="{897D4ECA-C636-4CB8-A925-90E5852F7E3A}" type="pres">
      <dgm:prSet presAssocID="{DE42910A-3D46-43BE-8E2A-2D9326E5B9D5}" presName="compositeB" presStyleCnt="0"/>
      <dgm:spPr/>
    </dgm:pt>
    <dgm:pt modelId="{EF4929C6-D929-43EA-83C9-86FB9EB7D1D5}" type="pres">
      <dgm:prSet presAssocID="{DE42910A-3D46-43BE-8E2A-2D9326E5B9D5}" presName="textB" presStyleLbl="revTx" presStyleIdx="3" presStyleCnt="5">
        <dgm:presLayoutVars>
          <dgm:bulletEnabled val="1"/>
        </dgm:presLayoutVars>
      </dgm:prSet>
      <dgm:spPr/>
      <dgm:t>
        <a:bodyPr/>
        <a:lstStyle/>
        <a:p>
          <a:endParaRPr lang="en-US"/>
        </a:p>
      </dgm:t>
    </dgm:pt>
    <dgm:pt modelId="{78149281-7DB1-4355-BD13-882B3D17814F}" type="pres">
      <dgm:prSet presAssocID="{DE42910A-3D46-43BE-8E2A-2D9326E5B9D5}" presName="circleB" presStyleLbl="node1" presStyleIdx="3" presStyleCnt="5"/>
      <dgm:spPr/>
    </dgm:pt>
    <dgm:pt modelId="{5595C73E-531C-48FF-9AB9-1B401E959234}" type="pres">
      <dgm:prSet presAssocID="{DE42910A-3D46-43BE-8E2A-2D9326E5B9D5}" presName="spaceB" presStyleCnt="0"/>
      <dgm:spPr/>
    </dgm:pt>
    <dgm:pt modelId="{C067DB9D-DF8B-4F7B-AFF2-D9537B7EF796}" type="pres">
      <dgm:prSet presAssocID="{334D56AC-A167-4DA6-AB45-74E272222DBD}" presName="space" presStyleCnt="0"/>
      <dgm:spPr/>
    </dgm:pt>
    <dgm:pt modelId="{5EDD25AC-03DE-46B9-849E-64AB1758D40E}" type="pres">
      <dgm:prSet presAssocID="{4F89627B-3894-4771-95FF-EC9E204A2876}" presName="compositeA" presStyleCnt="0"/>
      <dgm:spPr/>
    </dgm:pt>
    <dgm:pt modelId="{6BC482EE-5801-48AD-B1E9-9F88A5ABC92C}" type="pres">
      <dgm:prSet presAssocID="{4F89627B-3894-4771-95FF-EC9E204A2876}" presName="textA" presStyleLbl="revTx" presStyleIdx="4" presStyleCnt="5">
        <dgm:presLayoutVars>
          <dgm:bulletEnabled val="1"/>
        </dgm:presLayoutVars>
      </dgm:prSet>
      <dgm:spPr/>
      <dgm:t>
        <a:bodyPr/>
        <a:lstStyle/>
        <a:p>
          <a:endParaRPr lang="en-US"/>
        </a:p>
      </dgm:t>
    </dgm:pt>
    <dgm:pt modelId="{82B347C0-BE96-49C0-9154-65F4138EF494}" type="pres">
      <dgm:prSet presAssocID="{4F89627B-3894-4771-95FF-EC9E204A2876}" presName="circleA" presStyleLbl="node1" presStyleIdx="4" presStyleCnt="5"/>
      <dgm:spPr/>
    </dgm:pt>
    <dgm:pt modelId="{C0EA8A29-158D-49C0-B4BE-5B2E10485EFA}" type="pres">
      <dgm:prSet presAssocID="{4F89627B-3894-4771-95FF-EC9E204A2876}" presName="spaceA" presStyleCnt="0"/>
      <dgm:spPr/>
    </dgm:pt>
  </dgm:ptLst>
  <dgm:cxnLst>
    <dgm:cxn modelId="{252BCF1A-DBF1-4B13-9E05-CB0CDC63AAB0}" srcId="{EF54C9E8-7799-4B88-B466-2FB2CD0EC667}" destId="{4F89627B-3894-4771-95FF-EC9E204A2876}" srcOrd="4" destOrd="0" parTransId="{26E27875-711A-49D3-A891-27E4527E48DE}" sibTransId="{16A9C343-7A02-4C54-B0BA-602D1C70B290}"/>
    <dgm:cxn modelId="{D88C1844-DC2E-43A8-ACD0-03CCB11AF24F}" type="presOf" srcId="{4D5BEBC7-B22D-4E21-A5FE-49E7AB75051E}" destId="{6A0E015D-7C26-4CC4-8F85-FFA6DDE90F34}" srcOrd="0" destOrd="0" presId="urn:microsoft.com/office/officeart/2005/8/layout/hProcess11"/>
    <dgm:cxn modelId="{E50EC3FA-4FDB-4BD6-8BDF-1C94CCA69139}" srcId="{EF54C9E8-7799-4B88-B466-2FB2CD0EC667}" destId="{D9AEA4DB-08D1-4C5C-8B39-D69F2E12926B}" srcOrd="2" destOrd="0" parTransId="{F372416C-97A6-46EF-ADFB-D7058CE77194}" sibTransId="{CCE34118-447F-4694-8944-6897F11B85A3}"/>
    <dgm:cxn modelId="{5CD64C58-D251-4A3D-A2E1-C02E8E25CAFF}" type="presOf" srcId="{DE42910A-3D46-43BE-8E2A-2D9326E5B9D5}" destId="{EF4929C6-D929-43EA-83C9-86FB9EB7D1D5}" srcOrd="0" destOrd="0" presId="urn:microsoft.com/office/officeart/2005/8/layout/hProcess11"/>
    <dgm:cxn modelId="{2F859E81-6D9A-45B4-9399-5FA7CC59C738}" type="presOf" srcId="{F224FA66-A7B5-479A-9D52-11AF5BCC40DF}" destId="{7810D431-810A-4A54-978E-285D952500B6}" srcOrd="0" destOrd="0" presId="urn:microsoft.com/office/officeart/2005/8/layout/hProcess11"/>
    <dgm:cxn modelId="{7B8B9E99-8116-41B8-B772-B3B888113083}" type="presOf" srcId="{EF54C9E8-7799-4B88-B466-2FB2CD0EC667}" destId="{74D44397-5797-4554-B67B-7F0CBAD28C22}" srcOrd="0" destOrd="0" presId="urn:microsoft.com/office/officeart/2005/8/layout/hProcess11"/>
    <dgm:cxn modelId="{2F32189A-DAD4-4869-836E-20C2F74A9B98}" srcId="{EF54C9E8-7799-4B88-B466-2FB2CD0EC667}" destId="{4D5BEBC7-B22D-4E21-A5FE-49E7AB75051E}" srcOrd="1" destOrd="0" parTransId="{872F3104-A77C-437A-B901-03841DDCAB65}" sibTransId="{968EB0E7-40BC-4135-A997-C25C1EC8AE64}"/>
    <dgm:cxn modelId="{38CFF086-97BB-41AC-B247-6E1F2F344138}" type="presOf" srcId="{4F89627B-3894-4771-95FF-EC9E204A2876}" destId="{6BC482EE-5801-48AD-B1E9-9F88A5ABC92C}" srcOrd="0" destOrd="0" presId="urn:microsoft.com/office/officeart/2005/8/layout/hProcess11"/>
    <dgm:cxn modelId="{402C0919-1178-485D-B240-A90A9568B3C1}" type="presOf" srcId="{D9AEA4DB-08D1-4C5C-8B39-D69F2E12926B}" destId="{17D0D45B-59CD-4399-84C3-17524FAA99AF}" srcOrd="0" destOrd="0" presId="urn:microsoft.com/office/officeart/2005/8/layout/hProcess11"/>
    <dgm:cxn modelId="{8759FA43-75D5-49AA-872C-8CB7B639867C}" srcId="{EF54C9E8-7799-4B88-B466-2FB2CD0EC667}" destId="{F224FA66-A7B5-479A-9D52-11AF5BCC40DF}" srcOrd="0" destOrd="0" parTransId="{5F1EFA5E-5CA1-4A88-BFE7-1870492A5793}" sibTransId="{2B0657B4-DB50-45CE-A37E-F9D31D4D3D0E}"/>
    <dgm:cxn modelId="{E6F5C2D7-FCF7-453A-9E78-798CC3D6C18C}" srcId="{EF54C9E8-7799-4B88-B466-2FB2CD0EC667}" destId="{DE42910A-3D46-43BE-8E2A-2D9326E5B9D5}" srcOrd="3" destOrd="0" parTransId="{ED46D9B4-FB71-4556-A52B-494534927F3D}" sibTransId="{334D56AC-A167-4DA6-AB45-74E272222DBD}"/>
    <dgm:cxn modelId="{17EEB9D2-E28A-42CD-AA67-7F4B435E7828}" type="presParOf" srcId="{74D44397-5797-4554-B67B-7F0CBAD28C22}" destId="{2E418DE8-898C-4D74-ADF1-9CA5E3B881F0}" srcOrd="0" destOrd="0" presId="urn:microsoft.com/office/officeart/2005/8/layout/hProcess11"/>
    <dgm:cxn modelId="{86F91665-9C4B-4045-9439-7A5A22CF7B11}" type="presParOf" srcId="{74D44397-5797-4554-B67B-7F0CBAD28C22}" destId="{C650183F-186E-45BD-A8E4-32229E58C959}" srcOrd="1" destOrd="0" presId="urn:microsoft.com/office/officeart/2005/8/layout/hProcess11"/>
    <dgm:cxn modelId="{465039D9-E087-497F-BF99-18B1C3A4B47E}" type="presParOf" srcId="{C650183F-186E-45BD-A8E4-32229E58C959}" destId="{7F02C7C7-FA58-4A72-B4F1-CAA27991EA02}" srcOrd="0" destOrd="0" presId="urn:microsoft.com/office/officeart/2005/8/layout/hProcess11"/>
    <dgm:cxn modelId="{05066E95-C748-4D31-86B7-9EB90335D063}" type="presParOf" srcId="{7F02C7C7-FA58-4A72-B4F1-CAA27991EA02}" destId="{7810D431-810A-4A54-978E-285D952500B6}" srcOrd="0" destOrd="0" presId="urn:microsoft.com/office/officeart/2005/8/layout/hProcess11"/>
    <dgm:cxn modelId="{2F33E5F5-E2FF-4C12-A879-F4B6604FF3BC}" type="presParOf" srcId="{7F02C7C7-FA58-4A72-B4F1-CAA27991EA02}" destId="{9F414B3D-9E9C-4C66-AB2C-19585FF5F3AA}" srcOrd="1" destOrd="0" presId="urn:microsoft.com/office/officeart/2005/8/layout/hProcess11"/>
    <dgm:cxn modelId="{66EBE715-B9D6-497E-91E9-DF96822E34FD}" type="presParOf" srcId="{7F02C7C7-FA58-4A72-B4F1-CAA27991EA02}" destId="{2D036B94-5B71-44FD-9128-305235192DF8}" srcOrd="2" destOrd="0" presId="urn:microsoft.com/office/officeart/2005/8/layout/hProcess11"/>
    <dgm:cxn modelId="{FCBB25B3-A21D-4568-A492-A49DF16DECFD}" type="presParOf" srcId="{C650183F-186E-45BD-A8E4-32229E58C959}" destId="{BAFDAE9A-7006-46CC-BB89-333EE1AD89E7}" srcOrd="1" destOrd="0" presId="urn:microsoft.com/office/officeart/2005/8/layout/hProcess11"/>
    <dgm:cxn modelId="{F8BF2D71-A111-4060-A14C-CC00F60EB48F}" type="presParOf" srcId="{C650183F-186E-45BD-A8E4-32229E58C959}" destId="{73068E4F-F848-458B-9304-89BBDE45ADC5}" srcOrd="2" destOrd="0" presId="urn:microsoft.com/office/officeart/2005/8/layout/hProcess11"/>
    <dgm:cxn modelId="{9A956CA7-C4C2-4E50-AEA2-8E25EB265D96}" type="presParOf" srcId="{73068E4F-F848-458B-9304-89BBDE45ADC5}" destId="{6A0E015D-7C26-4CC4-8F85-FFA6DDE90F34}" srcOrd="0" destOrd="0" presId="urn:microsoft.com/office/officeart/2005/8/layout/hProcess11"/>
    <dgm:cxn modelId="{166522B1-4E80-462D-A8CE-DA5CE2AB1850}" type="presParOf" srcId="{73068E4F-F848-458B-9304-89BBDE45ADC5}" destId="{818FC901-746F-4C33-B7A7-3C031669B21C}" srcOrd="1" destOrd="0" presId="urn:microsoft.com/office/officeart/2005/8/layout/hProcess11"/>
    <dgm:cxn modelId="{ADA7E935-8030-43A4-8856-79528B437A6A}" type="presParOf" srcId="{73068E4F-F848-458B-9304-89BBDE45ADC5}" destId="{13CEE56D-C7A3-4735-A540-A3AD9862BDD0}" srcOrd="2" destOrd="0" presId="urn:microsoft.com/office/officeart/2005/8/layout/hProcess11"/>
    <dgm:cxn modelId="{0112F3BB-0145-40A5-859B-A6E3F5F39DA6}" type="presParOf" srcId="{C650183F-186E-45BD-A8E4-32229E58C959}" destId="{4E581725-1F0A-4369-AEC3-C89FFC394374}" srcOrd="3" destOrd="0" presId="urn:microsoft.com/office/officeart/2005/8/layout/hProcess11"/>
    <dgm:cxn modelId="{6E2EFC50-4785-4499-AD41-75D81546C00E}" type="presParOf" srcId="{C650183F-186E-45BD-A8E4-32229E58C959}" destId="{F864C8A8-793A-452C-BD7E-1E996DEA08CF}" srcOrd="4" destOrd="0" presId="urn:microsoft.com/office/officeart/2005/8/layout/hProcess11"/>
    <dgm:cxn modelId="{4A4F9710-B397-472A-B685-5CA098EBCF4E}" type="presParOf" srcId="{F864C8A8-793A-452C-BD7E-1E996DEA08CF}" destId="{17D0D45B-59CD-4399-84C3-17524FAA99AF}" srcOrd="0" destOrd="0" presId="urn:microsoft.com/office/officeart/2005/8/layout/hProcess11"/>
    <dgm:cxn modelId="{5E39E414-281B-432A-8FC5-895A473F6D81}" type="presParOf" srcId="{F864C8A8-793A-452C-BD7E-1E996DEA08CF}" destId="{98C76771-A7FC-4715-B0A2-BA61A25983B2}" srcOrd="1" destOrd="0" presId="urn:microsoft.com/office/officeart/2005/8/layout/hProcess11"/>
    <dgm:cxn modelId="{8DE3D472-0298-4A5B-ABC2-4D51FC8629E4}" type="presParOf" srcId="{F864C8A8-793A-452C-BD7E-1E996DEA08CF}" destId="{02E41C07-B8EE-494F-ACC8-BEDF5CC2F615}" srcOrd="2" destOrd="0" presId="urn:microsoft.com/office/officeart/2005/8/layout/hProcess11"/>
    <dgm:cxn modelId="{291FF53F-B961-4664-A41D-31B6F5F21D1B}" type="presParOf" srcId="{C650183F-186E-45BD-A8E4-32229E58C959}" destId="{3E62D145-61CF-4F15-8E58-BE0AF6BEB5C8}" srcOrd="5" destOrd="0" presId="urn:microsoft.com/office/officeart/2005/8/layout/hProcess11"/>
    <dgm:cxn modelId="{2FBB4821-DE01-4A6A-919A-113A1FED13C1}" type="presParOf" srcId="{C650183F-186E-45BD-A8E4-32229E58C959}" destId="{897D4ECA-C636-4CB8-A925-90E5852F7E3A}" srcOrd="6" destOrd="0" presId="urn:microsoft.com/office/officeart/2005/8/layout/hProcess11"/>
    <dgm:cxn modelId="{A878C604-7187-4C92-B98C-183AF09BD1EC}" type="presParOf" srcId="{897D4ECA-C636-4CB8-A925-90E5852F7E3A}" destId="{EF4929C6-D929-43EA-83C9-86FB9EB7D1D5}" srcOrd="0" destOrd="0" presId="urn:microsoft.com/office/officeart/2005/8/layout/hProcess11"/>
    <dgm:cxn modelId="{4D567ED3-226F-455E-A658-E575C4F1CD58}" type="presParOf" srcId="{897D4ECA-C636-4CB8-A925-90E5852F7E3A}" destId="{78149281-7DB1-4355-BD13-882B3D17814F}" srcOrd="1" destOrd="0" presId="urn:microsoft.com/office/officeart/2005/8/layout/hProcess11"/>
    <dgm:cxn modelId="{AE6ADFC1-E25A-49FD-8D04-E46C28264F8D}" type="presParOf" srcId="{897D4ECA-C636-4CB8-A925-90E5852F7E3A}" destId="{5595C73E-531C-48FF-9AB9-1B401E959234}" srcOrd="2" destOrd="0" presId="urn:microsoft.com/office/officeart/2005/8/layout/hProcess11"/>
    <dgm:cxn modelId="{583286D7-5204-4FDD-81D0-9A5A5B95E62A}" type="presParOf" srcId="{C650183F-186E-45BD-A8E4-32229E58C959}" destId="{C067DB9D-DF8B-4F7B-AFF2-D9537B7EF796}" srcOrd="7" destOrd="0" presId="urn:microsoft.com/office/officeart/2005/8/layout/hProcess11"/>
    <dgm:cxn modelId="{26ADE7A2-C765-4B1E-86A9-90F00F24BF42}" type="presParOf" srcId="{C650183F-186E-45BD-A8E4-32229E58C959}" destId="{5EDD25AC-03DE-46B9-849E-64AB1758D40E}" srcOrd="8" destOrd="0" presId="urn:microsoft.com/office/officeart/2005/8/layout/hProcess11"/>
    <dgm:cxn modelId="{BB6DEC9D-F6C2-44D2-932D-11303D81AC7C}" type="presParOf" srcId="{5EDD25AC-03DE-46B9-849E-64AB1758D40E}" destId="{6BC482EE-5801-48AD-B1E9-9F88A5ABC92C}" srcOrd="0" destOrd="0" presId="urn:microsoft.com/office/officeart/2005/8/layout/hProcess11"/>
    <dgm:cxn modelId="{5EF70440-BE27-44A1-B57B-4B45BD73CFF0}" type="presParOf" srcId="{5EDD25AC-03DE-46B9-849E-64AB1758D40E}" destId="{82B347C0-BE96-49C0-9154-65F4138EF494}" srcOrd="1" destOrd="0" presId="urn:microsoft.com/office/officeart/2005/8/layout/hProcess11"/>
    <dgm:cxn modelId="{C2EEEAA8-F3AD-418C-975A-4CCCD1033C98}" type="presParOf" srcId="{5EDD25AC-03DE-46B9-849E-64AB1758D40E}" destId="{C0EA8A29-158D-49C0-B4BE-5B2E10485EF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F54C9E8-7799-4B88-B466-2FB2CD0EC667}" type="doc">
      <dgm:prSet loTypeId="urn:microsoft.com/office/officeart/2005/8/layout/hProcess11" loCatId="process" qsTypeId="urn:microsoft.com/office/officeart/2005/8/quickstyle/3d2" qsCatId="3D" csTypeId="urn:microsoft.com/office/officeart/2005/8/colors/accent3_5" csCatId="accent3" phldr="1"/>
      <dgm:spPr/>
    </dgm:pt>
    <dgm:pt modelId="{F224FA66-A7B5-479A-9D52-11AF5BCC40DF}">
      <dgm:prSet phldrT="[Text]" custT="1"/>
      <dgm:spPr/>
      <dgm:t>
        <a:bodyPr/>
        <a:lstStyle/>
        <a:p>
          <a:r>
            <a:rPr lang="en-US" sz="1200" b="1" dirty="0" smtClean="0"/>
            <a:t>1980</a:t>
          </a:r>
          <a:r>
            <a:rPr lang="en-US" sz="1200" b="0" dirty="0" smtClean="0"/>
            <a:t>s:</a:t>
          </a:r>
          <a:r>
            <a:rPr lang="en-US" sz="1200" dirty="0" smtClean="0"/>
            <a:t> Property Management system, in-room guest checkout</a:t>
          </a:r>
          <a:endParaRPr lang="en-US" sz="1200" dirty="0"/>
        </a:p>
      </dgm:t>
    </dgm:pt>
    <dgm:pt modelId="{5F1EFA5E-5CA1-4A88-BFE7-1870492A5793}" type="parTrans" cxnId="{8759FA43-75D5-49AA-872C-8CB7B639867C}">
      <dgm:prSet/>
      <dgm:spPr/>
      <dgm:t>
        <a:bodyPr/>
        <a:lstStyle/>
        <a:p>
          <a:endParaRPr lang="en-US"/>
        </a:p>
      </dgm:t>
    </dgm:pt>
    <dgm:pt modelId="{2B0657B4-DB50-45CE-A37E-F9D31D4D3D0E}" type="sibTrans" cxnId="{8759FA43-75D5-49AA-872C-8CB7B639867C}">
      <dgm:prSet/>
      <dgm:spPr/>
      <dgm:t>
        <a:bodyPr/>
        <a:lstStyle/>
        <a:p>
          <a:endParaRPr lang="en-US"/>
        </a:p>
      </dgm:t>
    </dgm:pt>
    <dgm:pt modelId="{4D5BEBC7-B22D-4E21-A5FE-49E7AB75051E}">
      <dgm:prSet phldrT="[Text]" custT="1"/>
      <dgm:spPr/>
      <dgm:t>
        <a:bodyPr/>
        <a:lstStyle/>
        <a:p>
          <a:r>
            <a:rPr lang="en-US" sz="1200" b="1" dirty="0" smtClean="0"/>
            <a:t>1983</a:t>
          </a:r>
          <a:r>
            <a:rPr lang="en-US" sz="1200" b="0" dirty="0" smtClean="0"/>
            <a:t>: I</a:t>
          </a:r>
          <a:r>
            <a:rPr lang="en-US" sz="1200" dirty="0" smtClean="0"/>
            <a:t>n room personal computer, call accounting</a:t>
          </a:r>
          <a:endParaRPr lang="en-US" sz="1200" dirty="0"/>
        </a:p>
      </dgm:t>
    </dgm:pt>
    <dgm:pt modelId="{872F3104-A77C-437A-B901-03841DDCAB65}" type="parTrans" cxnId="{2F32189A-DAD4-4869-836E-20C2F74A9B98}">
      <dgm:prSet/>
      <dgm:spPr/>
      <dgm:t>
        <a:bodyPr/>
        <a:lstStyle/>
        <a:p>
          <a:endParaRPr lang="en-US"/>
        </a:p>
      </dgm:t>
    </dgm:pt>
    <dgm:pt modelId="{968EB0E7-40BC-4135-A997-C25C1EC8AE64}" type="sibTrans" cxnId="{2F32189A-DAD4-4869-836E-20C2F74A9B98}">
      <dgm:prSet/>
      <dgm:spPr/>
      <dgm:t>
        <a:bodyPr/>
        <a:lstStyle/>
        <a:p>
          <a:endParaRPr lang="en-US"/>
        </a:p>
      </dgm:t>
    </dgm:pt>
    <dgm:pt modelId="{D9AEA4DB-08D1-4C5C-8B39-D69F2E12926B}">
      <dgm:prSet phldrT="[Text]" custT="1"/>
      <dgm:spPr/>
      <dgm:t>
        <a:bodyPr/>
        <a:lstStyle/>
        <a:p>
          <a:r>
            <a:rPr lang="en-US" sz="1200" b="1" dirty="0" smtClean="0"/>
            <a:t>1990</a:t>
          </a:r>
          <a:r>
            <a:rPr lang="en-US" sz="1200" dirty="0" smtClean="0"/>
            <a:t>s: GDS distribution</a:t>
          </a:r>
          <a:endParaRPr lang="en-US" sz="1200" dirty="0"/>
        </a:p>
      </dgm:t>
    </dgm:pt>
    <dgm:pt modelId="{F372416C-97A6-46EF-ADFB-D7058CE77194}" type="parTrans" cxnId="{E50EC3FA-4FDB-4BD6-8BDF-1C94CCA69139}">
      <dgm:prSet/>
      <dgm:spPr/>
      <dgm:t>
        <a:bodyPr/>
        <a:lstStyle/>
        <a:p>
          <a:endParaRPr lang="en-US"/>
        </a:p>
      </dgm:t>
    </dgm:pt>
    <dgm:pt modelId="{CCE34118-447F-4694-8944-6897F11B85A3}" type="sibTrans" cxnId="{E50EC3FA-4FDB-4BD6-8BDF-1C94CCA69139}">
      <dgm:prSet/>
      <dgm:spPr/>
      <dgm:t>
        <a:bodyPr/>
        <a:lstStyle/>
        <a:p>
          <a:endParaRPr lang="en-US"/>
        </a:p>
      </dgm:t>
    </dgm:pt>
    <dgm:pt modelId="{DE42910A-3D46-43BE-8E2A-2D9326E5B9D5}">
      <dgm:prSet phldrT="[Text]" custT="1"/>
      <dgm:spPr/>
      <dgm:t>
        <a:bodyPr/>
        <a:lstStyle/>
        <a:p>
          <a:r>
            <a:rPr lang="en-US" sz="1200" b="1" dirty="0" smtClean="0"/>
            <a:t>2000</a:t>
          </a:r>
          <a:r>
            <a:rPr lang="en-US" sz="1200" b="0" dirty="0" smtClean="0"/>
            <a:t>s: A</a:t>
          </a:r>
          <a:r>
            <a:rPr lang="en-US" sz="1200" dirty="0" smtClean="0"/>
            <a:t>dvent of www, and online </a:t>
          </a:r>
          <a:r>
            <a:rPr lang="en-US" sz="1200" dirty="0" err="1" smtClean="0"/>
            <a:t>TAs.</a:t>
          </a:r>
          <a:r>
            <a:rPr lang="en-US" sz="1200" dirty="0" smtClean="0"/>
            <a:t> New distribution and booking channel</a:t>
          </a:r>
          <a:endParaRPr lang="en-US" sz="1200" dirty="0"/>
        </a:p>
      </dgm:t>
    </dgm:pt>
    <dgm:pt modelId="{ED46D9B4-FB71-4556-A52B-494534927F3D}" type="parTrans" cxnId="{E6F5C2D7-FCF7-453A-9E78-798CC3D6C18C}">
      <dgm:prSet/>
      <dgm:spPr/>
      <dgm:t>
        <a:bodyPr/>
        <a:lstStyle/>
        <a:p>
          <a:endParaRPr lang="en-US"/>
        </a:p>
      </dgm:t>
    </dgm:pt>
    <dgm:pt modelId="{334D56AC-A167-4DA6-AB45-74E272222DBD}" type="sibTrans" cxnId="{E6F5C2D7-FCF7-453A-9E78-798CC3D6C18C}">
      <dgm:prSet/>
      <dgm:spPr/>
      <dgm:t>
        <a:bodyPr/>
        <a:lstStyle/>
        <a:p>
          <a:endParaRPr lang="en-US"/>
        </a:p>
      </dgm:t>
    </dgm:pt>
    <dgm:pt modelId="{4F89627B-3894-4771-95FF-EC9E204A2876}">
      <dgm:prSet phldrT="[Text]" custT="1"/>
      <dgm:spPr/>
      <dgm:t>
        <a:bodyPr/>
        <a:lstStyle/>
        <a:p>
          <a:r>
            <a:rPr lang="en-US" sz="1200" b="1" dirty="0" smtClean="0"/>
            <a:t>2004</a:t>
          </a:r>
          <a:r>
            <a:rPr lang="en-US" sz="1200" b="0" dirty="0" smtClean="0"/>
            <a:t>:</a:t>
          </a:r>
          <a:r>
            <a:rPr lang="en-US" sz="1200" b="1" dirty="0" smtClean="0"/>
            <a:t> </a:t>
          </a:r>
          <a:r>
            <a:rPr lang="en-US" sz="1200" dirty="0" smtClean="0"/>
            <a:t>Advent of social media.</a:t>
          </a:r>
          <a:endParaRPr lang="en-US" sz="1200" dirty="0"/>
        </a:p>
      </dgm:t>
    </dgm:pt>
    <dgm:pt modelId="{26E27875-711A-49D3-A891-27E4527E48DE}" type="parTrans" cxnId="{252BCF1A-DBF1-4B13-9E05-CB0CDC63AAB0}">
      <dgm:prSet/>
      <dgm:spPr/>
      <dgm:t>
        <a:bodyPr/>
        <a:lstStyle/>
        <a:p>
          <a:endParaRPr lang="en-US"/>
        </a:p>
      </dgm:t>
    </dgm:pt>
    <dgm:pt modelId="{16A9C343-7A02-4C54-B0BA-602D1C70B290}" type="sibTrans" cxnId="{252BCF1A-DBF1-4B13-9E05-CB0CDC63AAB0}">
      <dgm:prSet/>
      <dgm:spPr/>
      <dgm:t>
        <a:bodyPr/>
        <a:lstStyle/>
        <a:p>
          <a:endParaRPr lang="en-US"/>
        </a:p>
      </dgm:t>
    </dgm:pt>
    <dgm:pt modelId="{74D44397-5797-4554-B67B-7F0CBAD28C22}" type="pres">
      <dgm:prSet presAssocID="{EF54C9E8-7799-4B88-B466-2FB2CD0EC667}" presName="Name0" presStyleCnt="0">
        <dgm:presLayoutVars>
          <dgm:dir/>
          <dgm:resizeHandles val="exact"/>
        </dgm:presLayoutVars>
      </dgm:prSet>
      <dgm:spPr/>
    </dgm:pt>
    <dgm:pt modelId="{2E418DE8-898C-4D74-ADF1-9CA5E3B881F0}" type="pres">
      <dgm:prSet presAssocID="{EF54C9E8-7799-4B88-B466-2FB2CD0EC667}" presName="arrow" presStyleLbl="bgShp" presStyleIdx="0" presStyleCnt="1"/>
      <dgm:spPr/>
    </dgm:pt>
    <dgm:pt modelId="{C650183F-186E-45BD-A8E4-32229E58C959}" type="pres">
      <dgm:prSet presAssocID="{EF54C9E8-7799-4B88-B466-2FB2CD0EC667}" presName="points" presStyleCnt="0"/>
      <dgm:spPr/>
    </dgm:pt>
    <dgm:pt modelId="{7F02C7C7-FA58-4A72-B4F1-CAA27991EA02}" type="pres">
      <dgm:prSet presAssocID="{F224FA66-A7B5-479A-9D52-11AF5BCC40DF}" presName="compositeA" presStyleCnt="0"/>
      <dgm:spPr/>
    </dgm:pt>
    <dgm:pt modelId="{7810D431-810A-4A54-978E-285D952500B6}" type="pres">
      <dgm:prSet presAssocID="{F224FA66-A7B5-479A-9D52-11AF5BCC40DF}" presName="textA" presStyleLbl="revTx" presStyleIdx="0" presStyleCnt="5">
        <dgm:presLayoutVars>
          <dgm:bulletEnabled val="1"/>
        </dgm:presLayoutVars>
      </dgm:prSet>
      <dgm:spPr/>
      <dgm:t>
        <a:bodyPr/>
        <a:lstStyle/>
        <a:p>
          <a:endParaRPr lang="en-US"/>
        </a:p>
      </dgm:t>
    </dgm:pt>
    <dgm:pt modelId="{9F414B3D-9E9C-4C66-AB2C-19585FF5F3AA}" type="pres">
      <dgm:prSet presAssocID="{F224FA66-A7B5-479A-9D52-11AF5BCC40DF}" presName="circleA" presStyleLbl="node1" presStyleIdx="0" presStyleCnt="5"/>
      <dgm:spPr/>
    </dgm:pt>
    <dgm:pt modelId="{2D036B94-5B71-44FD-9128-305235192DF8}" type="pres">
      <dgm:prSet presAssocID="{F224FA66-A7B5-479A-9D52-11AF5BCC40DF}" presName="spaceA" presStyleCnt="0"/>
      <dgm:spPr/>
    </dgm:pt>
    <dgm:pt modelId="{BAFDAE9A-7006-46CC-BB89-333EE1AD89E7}" type="pres">
      <dgm:prSet presAssocID="{2B0657B4-DB50-45CE-A37E-F9D31D4D3D0E}" presName="space" presStyleCnt="0"/>
      <dgm:spPr/>
    </dgm:pt>
    <dgm:pt modelId="{73068E4F-F848-458B-9304-89BBDE45ADC5}" type="pres">
      <dgm:prSet presAssocID="{4D5BEBC7-B22D-4E21-A5FE-49E7AB75051E}" presName="compositeB" presStyleCnt="0"/>
      <dgm:spPr/>
    </dgm:pt>
    <dgm:pt modelId="{6A0E015D-7C26-4CC4-8F85-FFA6DDE90F34}" type="pres">
      <dgm:prSet presAssocID="{4D5BEBC7-B22D-4E21-A5FE-49E7AB75051E}" presName="textB" presStyleLbl="revTx" presStyleIdx="1" presStyleCnt="5">
        <dgm:presLayoutVars>
          <dgm:bulletEnabled val="1"/>
        </dgm:presLayoutVars>
      </dgm:prSet>
      <dgm:spPr/>
      <dgm:t>
        <a:bodyPr/>
        <a:lstStyle/>
        <a:p>
          <a:endParaRPr lang="en-US"/>
        </a:p>
      </dgm:t>
    </dgm:pt>
    <dgm:pt modelId="{818FC901-746F-4C33-B7A7-3C031669B21C}" type="pres">
      <dgm:prSet presAssocID="{4D5BEBC7-B22D-4E21-A5FE-49E7AB75051E}" presName="circleB" presStyleLbl="node1" presStyleIdx="1" presStyleCnt="5"/>
      <dgm:spPr/>
    </dgm:pt>
    <dgm:pt modelId="{13CEE56D-C7A3-4735-A540-A3AD9862BDD0}" type="pres">
      <dgm:prSet presAssocID="{4D5BEBC7-B22D-4E21-A5FE-49E7AB75051E}" presName="spaceB" presStyleCnt="0"/>
      <dgm:spPr/>
    </dgm:pt>
    <dgm:pt modelId="{4E581725-1F0A-4369-AEC3-C89FFC394374}" type="pres">
      <dgm:prSet presAssocID="{968EB0E7-40BC-4135-A997-C25C1EC8AE64}" presName="space" presStyleCnt="0"/>
      <dgm:spPr/>
    </dgm:pt>
    <dgm:pt modelId="{F864C8A8-793A-452C-BD7E-1E996DEA08CF}" type="pres">
      <dgm:prSet presAssocID="{D9AEA4DB-08D1-4C5C-8B39-D69F2E12926B}" presName="compositeA" presStyleCnt="0"/>
      <dgm:spPr/>
    </dgm:pt>
    <dgm:pt modelId="{17D0D45B-59CD-4399-84C3-17524FAA99AF}" type="pres">
      <dgm:prSet presAssocID="{D9AEA4DB-08D1-4C5C-8B39-D69F2E12926B}" presName="textA" presStyleLbl="revTx" presStyleIdx="2" presStyleCnt="5">
        <dgm:presLayoutVars>
          <dgm:bulletEnabled val="1"/>
        </dgm:presLayoutVars>
      </dgm:prSet>
      <dgm:spPr/>
      <dgm:t>
        <a:bodyPr/>
        <a:lstStyle/>
        <a:p>
          <a:endParaRPr lang="en-US"/>
        </a:p>
      </dgm:t>
    </dgm:pt>
    <dgm:pt modelId="{98C76771-A7FC-4715-B0A2-BA61A25983B2}" type="pres">
      <dgm:prSet presAssocID="{D9AEA4DB-08D1-4C5C-8B39-D69F2E12926B}" presName="circleA" presStyleLbl="node1" presStyleIdx="2" presStyleCnt="5"/>
      <dgm:spPr/>
    </dgm:pt>
    <dgm:pt modelId="{02E41C07-B8EE-494F-ACC8-BEDF5CC2F615}" type="pres">
      <dgm:prSet presAssocID="{D9AEA4DB-08D1-4C5C-8B39-D69F2E12926B}" presName="spaceA" presStyleCnt="0"/>
      <dgm:spPr/>
    </dgm:pt>
    <dgm:pt modelId="{3E62D145-61CF-4F15-8E58-BE0AF6BEB5C8}" type="pres">
      <dgm:prSet presAssocID="{CCE34118-447F-4694-8944-6897F11B85A3}" presName="space" presStyleCnt="0"/>
      <dgm:spPr/>
    </dgm:pt>
    <dgm:pt modelId="{897D4ECA-C636-4CB8-A925-90E5852F7E3A}" type="pres">
      <dgm:prSet presAssocID="{DE42910A-3D46-43BE-8E2A-2D9326E5B9D5}" presName="compositeB" presStyleCnt="0"/>
      <dgm:spPr/>
    </dgm:pt>
    <dgm:pt modelId="{EF4929C6-D929-43EA-83C9-86FB9EB7D1D5}" type="pres">
      <dgm:prSet presAssocID="{DE42910A-3D46-43BE-8E2A-2D9326E5B9D5}" presName="textB" presStyleLbl="revTx" presStyleIdx="3" presStyleCnt="5">
        <dgm:presLayoutVars>
          <dgm:bulletEnabled val="1"/>
        </dgm:presLayoutVars>
      </dgm:prSet>
      <dgm:spPr/>
      <dgm:t>
        <a:bodyPr/>
        <a:lstStyle/>
        <a:p>
          <a:endParaRPr lang="en-US"/>
        </a:p>
      </dgm:t>
    </dgm:pt>
    <dgm:pt modelId="{78149281-7DB1-4355-BD13-882B3D17814F}" type="pres">
      <dgm:prSet presAssocID="{DE42910A-3D46-43BE-8E2A-2D9326E5B9D5}" presName="circleB" presStyleLbl="node1" presStyleIdx="3" presStyleCnt="5"/>
      <dgm:spPr/>
    </dgm:pt>
    <dgm:pt modelId="{5595C73E-531C-48FF-9AB9-1B401E959234}" type="pres">
      <dgm:prSet presAssocID="{DE42910A-3D46-43BE-8E2A-2D9326E5B9D5}" presName="spaceB" presStyleCnt="0"/>
      <dgm:spPr/>
    </dgm:pt>
    <dgm:pt modelId="{C067DB9D-DF8B-4F7B-AFF2-D9537B7EF796}" type="pres">
      <dgm:prSet presAssocID="{334D56AC-A167-4DA6-AB45-74E272222DBD}" presName="space" presStyleCnt="0"/>
      <dgm:spPr/>
    </dgm:pt>
    <dgm:pt modelId="{5EDD25AC-03DE-46B9-849E-64AB1758D40E}" type="pres">
      <dgm:prSet presAssocID="{4F89627B-3894-4771-95FF-EC9E204A2876}" presName="compositeA" presStyleCnt="0"/>
      <dgm:spPr/>
    </dgm:pt>
    <dgm:pt modelId="{6BC482EE-5801-48AD-B1E9-9F88A5ABC92C}" type="pres">
      <dgm:prSet presAssocID="{4F89627B-3894-4771-95FF-EC9E204A2876}" presName="textA" presStyleLbl="revTx" presStyleIdx="4" presStyleCnt="5">
        <dgm:presLayoutVars>
          <dgm:bulletEnabled val="1"/>
        </dgm:presLayoutVars>
      </dgm:prSet>
      <dgm:spPr/>
      <dgm:t>
        <a:bodyPr/>
        <a:lstStyle/>
        <a:p>
          <a:endParaRPr lang="en-US"/>
        </a:p>
      </dgm:t>
    </dgm:pt>
    <dgm:pt modelId="{82B347C0-BE96-49C0-9154-65F4138EF494}" type="pres">
      <dgm:prSet presAssocID="{4F89627B-3894-4771-95FF-EC9E204A2876}" presName="circleA" presStyleLbl="node1" presStyleIdx="4" presStyleCnt="5"/>
      <dgm:spPr/>
    </dgm:pt>
    <dgm:pt modelId="{C0EA8A29-158D-49C0-B4BE-5B2E10485EFA}" type="pres">
      <dgm:prSet presAssocID="{4F89627B-3894-4771-95FF-EC9E204A2876}" presName="spaceA" presStyleCnt="0"/>
      <dgm:spPr/>
    </dgm:pt>
  </dgm:ptLst>
  <dgm:cxnLst>
    <dgm:cxn modelId="{252BCF1A-DBF1-4B13-9E05-CB0CDC63AAB0}" srcId="{EF54C9E8-7799-4B88-B466-2FB2CD0EC667}" destId="{4F89627B-3894-4771-95FF-EC9E204A2876}" srcOrd="4" destOrd="0" parTransId="{26E27875-711A-49D3-A891-27E4527E48DE}" sibTransId="{16A9C343-7A02-4C54-B0BA-602D1C70B290}"/>
    <dgm:cxn modelId="{E6F5C2D7-FCF7-453A-9E78-798CC3D6C18C}" srcId="{EF54C9E8-7799-4B88-B466-2FB2CD0EC667}" destId="{DE42910A-3D46-43BE-8E2A-2D9326E5B9D5}" srcOrd="3" destOrd="0" parTransId="{ED46D9B4-FB71-4556-A52B-494534927F3D}" sibTransId="{334D56AC-A167-4DA6-AB45-74E272222DBD}"/>
    <dgm:cxn modelId="{00C9EB5D-F0C7-4F43-A4DF-59ED30055CD9}" type="presOf" srcId="{DE42910A-3D46-43BE-8E2A-2D9326E5B9D5}" destId="{EF4929C6-D929-43EA-83C9-86FB9EB7D1D5}" srcOrd="0" destOrd="0" presId="urn:microsoft.com/office/officeart/2005/8/layout/hProcess11"/>
    <dgm:cxn modelId="{54800FCB-CA66-47AF-84DC-4360B6E00170}" type="presOf" srcId="{D9AEA4DB-08D1-4C5C-8B39-D69F2E12926B}" destId="{17D0D45B-59CD-4399-84C3-17524FAA99AF}" srcOrd="0" destOrd="0" presId="urn:microsoft.com/office/officeart/2005/8/layout/hProcess11"/>
    <dgm:cxn modelId="{A3DA5A77-3021-4F6A-B3EE-B3EB86D27A78}" type="presOf" srcId="{4D5BEBC7-B22D-4E21-A5FE-49E7AB75051E}" destId="{6A0E015D-7C26-4CC4-8F85-FFA6DDE90F34}" srcOrd="0" destOrd="0" presId="urn:microsoft.com/office/officeart/2005/8/layout/hProcess11"/>
    <dgm:cxn modelId="{E50EC3FA-4FDB-4BD6-8BDF-1C94CCA69139}" srcId="{EF54C9E8-7799-4B88-B466-2FB2CD0EC667}" destId="{D9AEA4DB-08D1-4C5C-8B39-D69F2E12926B}" srcOrd="2" destOrd="0" parTransId="{F372416C-97A6-46EF-ADFB-D7058CE77194}" sibTransId="{CCE34118-447F-4694-8944-6897F11B85A3}"/>
    <dgm:cxn modelId="{8759FA43-75D5-49AA-872C-8CB7B639867C}" srcId="{EF54C9E8-7799-4B88-B466-2FB2CD0EC667}" destId="{F224FA66-A7B5-479A-9D52-11AF5BCC40DF}" srcOrd="0" destOrd="0" parTransId="{5F1EFA5E-5CA1-4A88-BFE7-1870492A5793}" sibTransId="{2B0657B4-DB50-45CE-A37E-F9D31D4D3D0E}"/>
    <dgm:cxn modelId="{376BBDAA-5623-4AB0-96FE-89D8F2C7C775}" type="presOf" srcId="{F224FA66-A7B5-479A-9D52-11AF5BCC40DF}" destId="{7810D431-810A-4A54-978E-285D952500B6}" srcOrd="0" destOrd="0" presId="urn:microsoft.com/office/officeart/2005/8/layout/hProcess11"/>
    <dgm:cxn modelId="{5F650D9E-F2A0-40C4-B749-552456BFC8F5}" type="presOf" srcId="{EF54C9E8-7799-4B88-B466-2FB2CD0EC667}" destId="{74D44397-5797-4554-B67B-7F0CBAD28C22}" srcOrd="0" destOrd="0" presId="urn:microsoft.com/office/officeart/2005/8/layout/hProcess11"/>
    <dgm:cxn modelId="{2F32189A-DAD4-4869-836E-20C2F74A9B98}" srcId="{EF54C9E8-7799-4B88-B466-2FB2CD0EC667}" destId="{4D5BEBC7-B22D-4E21-A5FE-49E7AB75051E}" srcOrd="1" destOrd="0" parTransId="{872F3104-A77C-437A-B901-03841DDCAB65}" sibTransId="{968EB0E7-40BC-4135-A997-C25C1EC8AE64}"/>
    <dgm:cxn modelId="{B0D223A6-EAA1-4DFF-8C11-7F6430F6967E}" type="presOf" srcId="{4F89627B-3894-4771-95FF-EC9E204A2876}" destId="{6BC482EE-5801-48AD-B1E9-9F88A5ABC92C}" srcOrd="0" destOrd="0" presId="urn:microsoft.com/office/officeart/2005/8/layout/hProcess11"/>
    <dgm:cxn modelId="{F890C0F4-37DC-4D5E-AD5B-BCB4B3017A34}" type="presParOf" srcId="{74D44397-5797-4554-B67B-7F0CBAD28C22}" destId="{2E418DE8-898C-4D74-ADF1-9CA5E3B881F0}" srcOrd="0" destOrd="0" presId="urn:microsoft.com/office/officeart/2005/8/layout/hProcess11"/>
    <dgm:cxn modelId="{15A5BE18-148E-45F9-8A8B-CADAE6EC3497}" type="presParOf" srcId="{74D44397-5797-4554-B67B-7F0CBAD28C22}" destId="{C650183F-186E-45BD-A8E4-32229E58C959}" srcOrd="1" destOrd="0" presId="urn:microsoft.com/office/officeart/2005/8/layout/hProcess11"/>
    <dgm:cxn modelId="{78C41D4B-44EF-4172-BF1E-77737440564A}" type="presParOf" srcId="{C650183F-186E-45BD-A8E4-32229E58C959}" destId="{7F02C7C7-FA58-4A72-B4F1-CAA27991EA02}" srcOrd="0" destOrd="0" presId="urn:microsoft.com/office/officeart/2005/8/layout/hProcess11"/>
    <dgm:cxn modelId="{BE74B300-BD24-4150-A109-1514EB716BE4}" type="presParOf" srcId="{7F02C7C7-FA58-4A72-B4F1-CAA27991EA02}" destId="{7810D431-810A-4A54-978E-285D952500B6}" srcOrd="0" destOrd="0" presId="urn:microsoft.com/office/officeart/2005/8/layout/hProcess11"/>
    <dgm:cxn modelId="{891D0B5F-AB42-4D09-A0EF-D9E48CA3F55F}" type="presParOf" srcId="{7F02C7C7-FA58-4A72-B4F1-CAA27991EA02}" destId="{9F414B3D-9E9C-4C66-AB2C-19585FF5F3AA}" srcOrd="1" destOrd="0" presId="urn:microsoft.com/office/officeart/2005/8/layout/hProcess11"/>
    <dgm:cxn modelId="{2C853F89-C242-4D72-8D16-687FD61A21AB}" type="presParOf" srcId="{7F02C7C7-FA58-4A72-B4F1-CAA27991EA02}" destId="{2D036B94-5B71-44FD-9128-305235192DF8}" srcOrd="2" destOrd="0" presId="urn:microsoft.com/office/officeart/2005/8/layout/hProcess11"/>
    <dgm:cxn modelId="{34701E44-295C-4225-A2C1-556B26D7138A}" type="presParOf" srcId="{C650183F-186E-45BD-A8E4-32229E58C959}" destId="{BAFDAE9A-7006-46CC-BB89-333EE1AD89E7}" srcOrd="1" destOrd="0" presId="urn:microsoft.com/office/officeart/2005/8/layout/hProcess11"/>
    <dgm:cxn modelId="{710679B0-7938-40F5-AE37-B047D0B0B0BB}" type="presParOf" srcId="{C650183F-186E-45BD-A8E4-32229E58C959}" destId="{73068E4F-F848-458B-9304-89BBDE45ADC5}" srcOrd="2" destOrd="0" presId="urn:microsoft.com/office/officeart/2005/8/layout/hProcess11"/>
    <dgm:cxn modelId="{1205CBBB-B0A1-4A96-BCF8-04AF4F8DD334}" type="presParOf" srcId="{73068E4F-F848-458B-9304-89BBDE45ADC5}" destId="{6A0E015D-7C26-4CC4-8F85-FFA6DDE90F34}" srcOrd="0" destOrd="0" presId="urn:microsoft.com/office/officeart/2005/8/layout/hProcess11"/>
    <dgm:cxn modelId="{934BC203-798C-4D23-9F2D-C301480D280B}" type="presParOf" srcId="{73068E4F-F848-458B-9304-89BBDE45ADC5}" destId="{818FC901-746F-4C33-B7A7-3C031669B21C}" srcOrd="1" destOrd="0" presId="urn:microsoft.com/office/officeart/2005/8/layout/hProcess11"/>
    <dgm:cxn modelId="{01D591A1-8DBC-48A3-AAE2-398EF0373084}" type="presParOf" srcId="{73068E4F-F848-458B-9304-89BBDE45ADC5}" destId="{13CEE56D-C7A3-4735-A540-A3AD9862BDD0}" srcOrd="2" destOrd="0" presId="urn:microsoft.com/office/officeart/2005/8/layout/hProcess11"/>
    <dgm:cxn modelId="{3C3A76FE-BBA3-430B-A693-0B72B3C289BB}" type="presParOf" srcId="{C650183F-186E-45BD-A8E4-32229E58C959}" destId="{4E581725-1F0A-4369-AEC3-C89FFC394374}" srcOrd="3" destOrd="0" presId="urn:microsoft.com/office/officeart/2005/8/layout/hProcess11"/>
    <dgm:cxn modelId="{0A743295-E4BC-4137-B058-BF236E05C4D4}" type="presParOf" srcId="{C650183F-186E-45BD-A8E4-32229E58C959}" destId="{F864C8A8-793A-452C-BD7E-1E996DEA08CF}" srcOrd="4" destOrd="0" presId="urn:microsoft.com/office/officeart/2005/8/layout/hProcess11"/>
    <dgm:cxn modelId="{8E73D0B8-9475-4650-A688-BB29BE2B8F49}" type="presParOf" srcId="{F864C8A8-793A-452C-BD7E-1E996DEA08CF}" destId="{17D0D45B-59CD-4399-84C3-17524FAA99AF}" srcOrd="0" destOrd="0" presId="urn:microsoft.com/office/officeart/2005/8/layout/hProcess11"/>
    <dgm:cxn modelId="{D031B3CC-AE71-47DE-9BFF-15EFF5615B7F}" type="presParOf" srcId="{F864C8A8-793A-452C-BD7E-1E996DEA08CF}" destId="{98C76771-A7FC-4715-B0A2-BA61A25983B2}" srcOrd="1" destOrd="0" presId="urn:microsoft.com/office/officeart/2005/8/layout/hProcess11"/>
    <dgm:cxn modelId="{E665A60B-3E15-404C-A381-0FA110C464D7}" type="presParOf" srcId="{F864C8A8-793A-452C-BD7E-1E996DEA08CF}" destId="{02E41C07-B8EE-494F-ACC8-BEDF5CC2F615}" srcOrd="2" destOrd="0" presId="urn:microsoft.com/office/officeart/2005/8/layout/hProcess11"/>
    <dgm:cxn modelId="{79BAB265-DF97-4B9B-9726-9C349CAF2B6D}" type="presParOf" srcId="{C650183F-186E-45BD-A8E4-32229E58C959}" destId="{3E62D145-61CF-4F15-8E58-BE0AF6BEB5C8}" srcOrd="5" destOrd="0" presId="urn:microsoft.com/office/officeart/2005/8/layout/hProcess11"/>
    <dgm:cxn modelId="{C5465BE7-CFE8-4402-9E53-07767B1A7E6B}" type="presParOf" srcId="{C650183F-186E-45BD-A8E4-32229E58C959}" destId="{897D4ECA-C636-4CB8-A925-90E5852F7E3A}" srcOrd="6" destOrd="0" presId="urn:microsoft.com/office/officeart/2005/8/layout/hProcess11"/>
    <dgm:cxn modelId="{6113A100-80F9-421C-98E1-63F7FE2D14B8}" type="presParOf" srcId="{897D4ECA-C636-4CB8-A925-90E5852F7E3A}" destId="{EF4929C6-D929-43EA-83C9-86FB9EB7D1D5}" srcOrd="0" destOrd="0" presId="urn:microsoft.com/office/officeart/2005/8/layout/hProcess11"/>
    <dgm:cxn modelId="{7920DF39-9B22-425D-806D-E28459D454A9}" type="presParOf" srcId="{897D4ECA-C636-4CB8-A925-90E5852F7E3A}" destId="{78149281-7DB1-4355-BD13-882B3D17814F}" srcOrd="1" destOrd="0" presId="urn:microsoft.com/office/officeart/2005/8/layout/hProcess11"/>
    <dgm:cxn modelId="{FDF123F2-CCE1-4C1D-88BD-0729D8B12026}" type="presParOf" srcId="{897D4ECA-C636-4CB8-A925-90E5852F7E3A}" destId="{5595C73E-531C-48FF-9AB9-1B401E959234}" srcOrd="2" destOrd="0" presId="urn:microsoft.com/office/officeart/2005/8/layout/hProcess11"/>
    <dgm:cxn modelId="{AA57E926-2406-4B51-8888-F79E95BB3DF8}" type="presParOf" srcId="{C650183F-186E-45BD-A8E4-32229E58C959}" destId="{C067DB9D-DF8B-4F7B-AFF2-D9537B7EF796}" srcOrd="7" destOrd="0" presId="urn:microsoft.com/office/officeart/2005/8/layout/hProcess11"/>
    <dgm:cxn modelId="{C9F266E4-CE5D-440F-B8F0-3C1564C7E0F1}" type="presParOf" srcId="{C650183F-186E-45BD-A8E4-32229E58C959}" destId="{5EDD25AC-03DE-46B9-849E-64AB1758D40E}" srcOrd="8" destOrd="0" presId="urn:microsoft.com/office/officeart/2005/8/layout/hProcess11"/>
    <dgm:cxn modelId="{07853744-B5A2-4C4F-AD99-C62A981B4137}" type="presParOf" srcId="{5EDD25AC-03DE-46B9-849E-64AB1758D40E}" destId="{6BC482EE-5801-48AD-B1E9-9F88A5ABC92C}" srcOrd="0" destOrd="0" presId="urn:microsoft.com/office/officeart/2005/8/layout/hProcess11"/>
    <dgm:cxn modelId="{AAA9E5FC-F2D2-4B88-B01A-4A73496D6924}" type="presParOf" srcId="{5EDD25AC-03DE-46B9-849E-64AB1758D40E}" destId="{82B347C0-BE96-49C0-9154-65F4138EF494}" srcOrd="1" destOrd="0" presId="urn:microsoft.com/office/officeart/2005/8/layout/hProcess11"/>
    <dgm:cxn modelId="{C82CF2B5-7529-451D-A758-1CA34483F74D}" type="presParOf" srcId="{5EDD25AC-03DE-46B9-849E-64AB1758D40E}" destId="{C0EA8A29-158D-49C0-B4BE-5B2E10485EFA}"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CA50389-D026-4E37-80C7-0EDCCFB4E44D}" type="doc">
      <dgm:prSet loTypeId="urn:microsoft.com/office/officeart/2005/8/layout/vList3#1" loCatId="list" qsTypeId="urn:microsoft.com/office/officeart/2005/8/quickstyle/simple3" qsCatId="simple" csTypeId="urn:microsoft.com/office/officeart/2005/8/colors/accent0_2" csCatId="mainScheme" phldr="1"/>
      <dgm:spPr/>
      <dgm:t>
        <a:bodyPr/>
        <a:lstStyle/>
        <a:p>
          <a:endParaRPr lang="en-US"/>
        </a:p>
      </dgm:t>
    </dgm:pt>
    <dgm:pt modelId="{3E2729C6-1F56-4196-BA93-8AB52876F119}">
      <dgm:prSet phldrT="[Text]" custT="1"/>
      <dgm:spPr/>
      <dgm:t>
        <a:bodyPr/>
        <a:lstStyle/>
        <a:p>
          <a:pPr algn="l"/>
          <a:r>
            <a:rPr lang="en-US" sz="1600" b="0" i="0" dirty="0" smtClean="0">
              <a:solidFill>
                <a:srgbClr val="FF0000"/>
              </a:solidFill>
              <a:latin typeface="Calibri" pitchFamily="34" charset="0"/>
              <a:cs typeface="Calibri" pitchFamily="34" charset="0"/>
            </a:rPr>
            <a:t>Budget hotels: </a:t>
          </a:r>
          <a:r>
            <a:rPr lang="en-US" sz="1600" dirty="0" smtClean="0">
              <a:solidFill>
                <a:srgbClr val="FF0000"/>
              </a:solidFill>
              <a:latin typeface="Calibri" pitchFamily="34" charset="0"/>
              <a:cs typeface="Calibri" pitchFamily="34" charset="0"/>
            </a:rPr>
            <a:t>With limited facilities</a:t>
          </a:r>
          <a:r>
            <a:rPr lang="en-US" sz="1600" dirty="0" smtClean="0">
              <a:latin typeface="Calibri" pitchFamily="34" charset="0"/>
              <a:cs typeface="Calibri" pitchFamily="34" charset="0"/>
            </a:rPr>
            <a:t>.</a:t>
          </a:r>
          <a:endParaRPr lang="en-US" sz="1600" dirty="0"/>
        </a:p>
      </dgm:t>
    </dgm:pt>
    <dgm:pt modelId="{5067B75A-F3AE-4645-8076-A18F947D8A99}" type="parTrans" cxnId="{56FD7B7B-8B2D-4759-936D-DE60683535D7}">
      <dgm:prSet/>
      <dgm:spPr/>
      <dgm:t>
        <a:bodyPr/>
        <a:lstStyle/>
        <a:p>
          <a:endParaRPr lang="en-US" sz="1600"/>
        </a:p>
      </dgm:t>
    </dgm:pt>
    <dgm:pt modelId="{4EB7C7FC-3AA6-421C-A67E-8C01A06B62ED}" type="sibTrans" cxnId="{56FD7B7B-8B2D-4759-936D-DE60683535D7}">
      <dgm:prSet/>
      <dgm:spPr/>
      <dgm:t>
        <a:bodyPr/>
        <a:lstStyle/>
        <a:p>
          <a:endParaRPr lang="en-US" sz="1600"/>
        </a:p>
      </dgm:t>
    </dgm:pt>
    <dgm:pt modelId="{D3B4AE02-4FD3-41FE-89DA-46B614477911}">
      <dgm:prSet phldrT="[Text]" custT="1"/>
      <dgm:spPr/>
      <dgm:t>
        <a:bodyPr/>
        <a:lstStyle/>
        <a:p>
          <a:pPr algn="l"/>
          <a:r>
            <a:rPr lang="en-US" sz="1600" b="0" dirty="0" smtClean="0">
              <a:solidFill>
                <a:srgbClr val="FF0000"/>
              </a:solidFill>
              <a:latin typeface="Calibri" pitchFamily="34" charset="0"/>
              <a:cs typeface="Calibri" pitchFamily="34" charset="0"/>
            </a:rPr>
            <a:t>Comfortable hotels: </a:t>
          </a:r>
          <a:r>
            <a:rPr lang="en-US" sz="1600" dirty="0" smtClean="0">
              <a:solidFill>
                <a:srgbClr val="FF0000"/>
              </a:solidFill>
              <a:latin typeface="Calibri" pitchFamily="34" charset="0"/>
              <a:cs typeface="Calibri" pitchFamily="34" charset="0"/>
            </a:rPr>
            <a:t>Primarily budget hotels with functional accommodation</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D30D3009-68F0-4F0D-8FEC-7C102AC1C15D}" type="parTrans" cxnId="{7D074821-67D5-43B3-95C0-64FE14F2DF6C}">
      <dgm:prSet/>
      <dgm:spPr/>
      <dgm:t>
        <a:bodyPr/>
        <a:lstStyle/>
        <a:p>
          <a:endParaRPr lang="en-US" sz="1600"/>
        </a:p>
      </dgm:t>
    </dgm:pt>
    <dgm:pt modelId="{B69B62B2-F22C-4637-9256-9DC4CB0CBA4D}" type="sibTrans" cxnId="{7D074821-67D5-43B3-95C0-64FE14F2DF6C}">
      <dgm:prSet/>
      <dgm:spPr/>
      <dgm:t>
        <a:bodyPr/>
        <a:lstStyle/>
        <a:p>
          <a:endParaRPr lang="en-US" sz="1600"/>
        </a:p>
      </dgm:t>
    </dgm:pt>
    <dgm:pt modelId="{40298C83-58BE-4A1F-A3F1-261224BA9EEE}">
      <dgm:prSet phldrT="[Text]" custT="1"/>
      <dgm:spPr/>
      <dgm:t>
        <a:bodyPr/>
        <a:lstStyle/>
        <a:p>
          <a:pPr algn="l"/>
          <a:r>
            <a:rPr lang="en-US" sz="1600" b="0" dirty="0" smtClean="0">
              <a:solidFill>
                <a:srgbClr val="FF0000"/>
              </a:solidFill>
              <a:latin typeface="Calibri" pitchFamily="34" charset="0"/>
              <a:cs typeface="Calibri" pitchFamily="34" charset="0"/>
            </a:rPr>
            <a:t>Very comfortable hotels: </a:t>
          </a:r>
          <a:r>
            <a:rPr lang="en-US" sz="1600" dirty="0" smtClean="0">
              <a:solidFill>
                <a:srgbClr val="FF0000"/>
              </a:solidFill>
              <a:latin typeface="Calibri" pitchFamily="34" charset="0"/>
              <a:cs typeface="Calibri" pitchFamily="34" charset="0"/>
            </a:rPr>
            <a:t>Dependable, comfortable hotels with standardized rooms, amenities and public areas.</a:t>
          </a:r>
          <a:endParaRPr lang="en-US" sz="1600" dirty="0">
            <a:solidFill>
              <a:srgbClr val="FF0000"/>
            </a:solidFill>
            <a:latin typeface="Calibri" pitchFamily="34" charset="0"/>
            <a:cs typeface="Calibri" pitchFamily="34" charset="0"/>
          </a:endParaRPr>
        </a:p>
      </dgm:t>
    </dgm:pt>
    <dgm:pt modelId="{83D783F4-EDF8-450D-BBBC-50F3BBB5AC50}" type="parTrans" cxnId="{51AD19F8-13DB-41EC-A1E8-8A45A27EB162}">
      <dgm:prSet/>
      <dgm:spPr/>
      <dgm:t>
        <a:bodyPr/>
        <a:lstStyle/>
        <a:p>
          <a:endParaRPr lang="en-US" sz="1600"/>
        </a:p>
      </dgm:t>
    </dgm:pt>
    <dgm:pt modelId="{15DAB1FD-3FFC-48B7-B04D-B67083E6023F}" type="sibTrans" cxnId="{51AD19F8-13DB-41EC-A1E8-8A45A27EB162}">
      <dgm:prSet/>
      <dgm:spPr/>
      <dgm:t>
        <a:bodyPr/>
        <a:lstStyle/>
        <a:p>
          <a:endParaRPr lang="en-US" sz="1600"/>
        </a:p>
      </dgm:t>
    </dgm:pt>
    <dgm:pt modelId="{CC2D82AE-2070-4959-9A5B-537F096DEF09}">
      <dgm:prSet phldrT="[Text]" custT="1"/>
      <dgm:spPr/>
      <dgm:t>
        <a:bodyPr/>
        <a:lstStyle/>
        <a:p>
          <a:pPr algn="l"/>
          <a:r>
            <a:rPr lang="en-US" sz="1600" dirty="0" smtClean="0">
              <a:solidFill>
                <a:srgbClr val="FF0000"/>
              </a:solidFill>
              <a:latin typeface="Calibri" pitchFamily="34" charset="0"/>
              <a:cs typeface="Calibri" pitchFamily="34" charset="0"/>
            </a:rPr>
            <a:t>Travel professionals and industry observers laugh at six and seven-star ratings, saying there are no ratings higher than five stars. An example of a five-star hotel which is branded as a seven-star hotel is the </a:t>
          </a:r>
          <a:r>
            <a:rPr lang="en-US" sz="1600" dirty="0" err="1" smtClean="0">
              <a:solidFill>
                <a:srgbClr val="FF0000"/>
              </a:solidFill>
              <a:latin typeface="Calibri" pitchFamily="34" charset="0"/>
              <a:cs typeface="Calibri" pitchFamily="34" charset="0"/>
            </a:rPr>
            <a:t>Burj</a:t>
          </a:r>
          <a:r>
            <a:rPr lang="en-US" sz="1600" dirty="0" smtClean="0">
              <a:solidFill>
                <a:srgbClr val="FF0000"/>
              </a:solidFill>
              <a:latin typeface="Calibri" pitchFamily="34" charset="0"/>
              <a:cs typeface="Calibri" pitchFamily="34" charset="0"/>
            </a:rPr>
            <a:t> al Arab</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63C40881-A076-48BF-9F10-09E8BCD52030}" type="parTrans" cxnId="{B5101B23-9F13-47CC-9F97-8BD46CBA71A1}">
      <dgm:prSet/>
      <dgm:spPr/>
      <dgm:t>
        <a:bodyPr/>
        <a:lstStyle/>
        <a:p>
          <a:endParaRPr lang="en-US"/>
        </a:p>
      </dgm:t>
    </dgm:pt>
    <dgm:pt modelId="{8B1A505C-A83E-42AC-B177-F42AA938EC13}" type="sibTrans" cxnId="{B5101B23-9F13-47CC-9F97-8BD46CBA71A1}">
      <dgm:prSet/>
      <dgm:spPr/>
      <dgm:t>
        <a:bodyPr/>
        <a:lstStyle/>
        <a:p>
          <a:endParaRPr lang="en-US"/>
        </a:p>
      </dgm:t>
    </dgm:pt>
    <dgm:pt modelId="{3E10291F-3B1C-4925-84E0-9CE3D1FE17F7}">
      <dgm:prSet phldrT="[Text]" custT="1"/>
      <dgm:spPr/>
      <dgm:t>
        <a:bodyPr/>
        <a:lstStyle/>
        <a:p>
          <a:pPr algn="l"/>
          <a:r>
            <a:rPr lang="en-US" sz="1600" b="0" dirty="0" smtClean="0">
              <a:solidFill>
                <a:srgbClr val="FF0000"/>
              </a:solidFill>
              <a:latin typeface="Calibri" pitchFamily="34" charset="0"/>
              <a:cs typeface="Calibri" pitchFamily="34" charset="0"/>
            </a:rPr>
            <a:t>First class hotels: </a:t>
          </a:r>
          <a:r>
            <a:rPr lang="en-US" sz="1600" dirty="0" smtClean="0">
              <a:solidFill>
                <a:srgbClr val="FF0000"/>
              </a:solidFill>
              <a:latin typeface="Calibri" pitchFamily="34" charset="0"/>
              <a:cs typeface="Calibri" pitchFamily="34" charset="0"/>
            </a:rPr>
            <a:t>Superior hotels specifically designed for the first class market with some outstanding features</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E46BAB45-3E9F-4C57-870C-BF9E7C40372D}" type="parTrans" cxnId="{1FF76E9F-EB02-486E-8067-895703731133}">
      <dgm:prSet/>
      <dgm:spPr/>
      <dgm:t>
        <a:bodyPr/>
        <a:lstStyle/>
        <a:p>
          <a:endParaRPr lang="en-US"/>
        </a:p>
      </dgm:t>
    </dgm:pt>
    <dgm:pt modelId="{FB19554B-F4CB-401C-9887-D41008BD436B}" type="sibTrans" cxnId="{1FF76E9F-EB02-486E-8067-895703731133}">
      <dgm:prSet/>
      <dgm:spPr/>
      <dgm:t>
        <a:bodyPr/>
        <a:lstStyle/>
        <a:p>
          <a:endParaRPr lang="en-US"/>
        </a:p>
      </dgm:t>
    </dgm:pt>
    <dgm:pt modelId="{97438681-BC7E-4B45-8189-043FADE3DF00}">
      <dgm:prSet phldrT="[Text]" custT="1"/>
      <dgm:spPr/>
      <dgm:t>
        <a:bodyPr/>
        <a:lstStyle/>
        <a:p>
          <a:pPr algn="l"/>
          <a:r>
            <a:rPr lang="en-US" sz="1600" b="0" dirty="0" smtClean="0">
              <a:solidFill>
                <a:srgbClr val="FF0000"/>
              </a:solidFill>
              <a:latin typeface="Calibri" pitchFamily="34" charset="0"/>
              <a:cs typeface="Calibri" pitchFamily="34" charset="0"/>
            </a:rPr>
            <a:t>Deluxe Hotels: </a:t>
          </a:r>
          <a:r>
            <a:rPr lang="en-US" sz="1600" dirty="0" smtClean="0">
              <a:solidFill>
                <a:srgbClr val="FF0000"/>
              </a:solidFill>
              <a:latin typeface="Calibri" pitchFamily="34" charset="0"/>
              <a:cs typeface="Calibri" pitchFamily="34" charset="0"/>
            </a:rPr>
            <a:t>Exclusive luxury hotels offering </a:t>
          </a:r>
          <a:r>
            <a:rPr lang="en-US" sz="1600" i="1" dirty="0" smtClean="0">
              <a:solidFill>
                <a:srgbClr val="FF0000"/>
              </a:solidFill>
              <a:latin typeface="Calibri" pitchFamily="34" charset="0"/>
              <a:cs typeface="Calibri" pitchFamily="34" charset="0"/>
            </a:rPr>
            <a:t>highest</a:t>
          </a:r>
          <a:r>
            <a:rPr lang="en-US" sz="1600" dirty="0" smtClean="0">
              <a:solidFill>
                <a:srgbClr val="FF0000"/>
              </a:solidFill>
              <a:latin typeface="Calibri" pitchFamily="34" charset="0"/>
              <a:cs typeface="Calibri" pitchFamily="34" charset="0"/>
            </a:rPr>
            <a:t> standards of service, facilities, and accommodation</a:t>
          </a:r>
          <a:r>
            <a:rPr lang="en-US" sz="1600" dirty="0" smtClean="0">
              <a:latin typeface="Calibri" pitchFamily="34" charset="0"/>
              <a:cs typeface="Calibri" pitchFamily="34" charset="0"/>
            </a:rPr>
            <a:t>.</a:t>
          </a:r>
          <a:endParaRPr lang="en-US" sz="1600" dirty="0">
            <a:latin typeface="Calibri" pitchFamily="34" charset="0"/>
            <a:cs typeface="Calibri" pitchFamily="34" charset="0"/>
          </a:endParaRPr>
        </a:p>
      </dgm:t>
    </dgm:pt>
    <dgm:pt modelId="{A45FAF94-E35D-4A3C-BF92-7BDBCD599DC4}" type="parTrans" cxnId="{A27AFDD9-5FCE-46B7-8B26-AD6F9F10B608}">
      <dgm:prSet/>
      <dgm:spPr/>
      <dgm:t>
        <a:bodyPr/>
        <a:lstStyle/>
        <a:p>
          <a:endParaRPr lang="en-US"/>
        </a:p>
      </dgm:t>
    </dgm:pt>
    <dgm:pt modelId="{0609D9EA-05E9-4B08-85DB-539904BE0300}" type="sibTrans" cxnId="{A27AFDD9-5FCE-46B7-8B26-AD6F9F10B608}">
      <dgm:prSet/>
      <dgm:spPr/>
      <dgm:t>
        <a:bodyPr/>
        <a:lstStyle/>
        <a:p>
          <a:endParaRPr lang="en-US"/>
        </a:p>
      </dgm:t>
    </dgm:pt>
    <dgm:pt modelId="{5C8E4F25-C276-4FA4-B5F1-096237FA0306}" type="pres">
      <dgm:prSet presAssocID="{ACA50389-D026-4E37-80C7-0EDCCFB4E44D}" presName="linearFlow" presStyleCnt="0">
        <dgm:presLayoutVars>
          <dgm:dir/>
          <dgm:resizeHandles val="exact"/>
        </dgm:presLayoutVars>
      </dgm:prSet>
      <dgm:spPr/>
      <dgm:t>
        <a:bodyPr/>
        <a:lstStyle/>
        <a:p>
          <a:endParaRPr lang="en-US"/>
        </a:p>
      </dgm:t>
    </dgm:pt>
    <dgm:pt modelId="{C2098EB7-BD65-4380-A205-3CDD7D790259}" type="pres">
      <dgm:prSet presAssocID="{3E2729C6-1F56-4196-BA93-8AB52876F119}" presName="composite" presStyleCnt="0"/>
      <dgm:spPr/>
      <dgm:t>
        <a:bodyPr/>
        <a:lstStyle/>
        <a:p>
          <a:endParaRPr lang="en-US"/>
        </a:p>
      </dgm:t>
    </dgm:pt>
    <dgm:pt modelId="{FED8D5E1-04D3-4FBA-A74C-D6F00185FBCA}" type="pres">
      <dgm:prSet presAssocID="{3E2729C6-1F56-4196-BA93-8AB52876F119}" presName="imgShp" presStyleLbl="fgImgPlace1" presStyleIdx="0" presStyleCnt="6" custLinFactX="-18309" custLinFactNeighborX="-100000"/>
      <dgm:spPr>
        <a:blipFill rotWithShape="0">
          <a:blip xmlns:r="http://schemas.openxmlformats.org/officeDocument/2006/relationships" r:embed="rId1"/>
          <a:stretch>
            <a:fillRect/>
          </a:stretch>
        </a:blipFill>
      </dgm:spPr>
      <dgm:t>
        <a:bodyPr/>
        <a:lstStyle/>
        <a:p>
          <a:endParaRPr lang="en-US"/>
        </a:p>
      </dgm:t>
    </dgm:pt>
    <dgm:pt modelId="{EA57E611-F8AF-4BA3-8BED-E79B952476EE}" type="pres">
      <dgm:prSet presAssocID="{3E2729C6-1F56-4196-BA93-8AB52876F119}" presName="txShp" presStyleLbl="node1" presStyleIdx="0" presStyleCnt="6" custScaleX="119237" custLinFactNeighborX="3061" custLinFactNeighborY="-194">
        <dgm:presLayoutVars>
          <dgm:bulletEnabled val="1"/>
        </dgm:presLayoutVars>
      </dgm:prSet>
      <dgm:spPr/>
      <dgm:t>
        <a:bodyPr/>
        <a:lstStyle/>
        <a:p>
          <a:endParaRPr lang="en-US"/>
        </a:p>
      </dgm:t>
    </dgm:pt>
    <dgm:pt modelId="{C63477A4-A07E-494A-B26C-37B2995F60CB}" type="pres">
      <dgm:prSet presAssocID="{4EB7C7FC-3AA6-421C-A67E-8C01A06B62ED}" presName="spacing" presStyleCnt="0"/>
      <dgm:spPr/>
      <dgm:t>
        <a:bodyPr/>
        <a:lstStyle/>
        <a:p>
          <a:endParaRPr lang="en-US"/>
        </a:p>
      </dgm:t>
    </dgm:pt>
    <dgm:pt modelId="{1A0F6E83-8808-4A47-A49C-97B9A520C9C5}" type="pres">
      <dgm:prSet presAssocID="{D3B4AE02-4FD3-41FE-89DA-46B614477911}" presName="composite" presStyleCnt="0"/>
      <dgm:spPr/>
      <dgm:t>
        <a:bodyPr/>
        <a:lstStyle/>
        <a:p>
          <a:endParaRPr lang="en-US"/>
        </a:p>
      </dgm:t>
    </dgm:pt>
    <dgm:pt modelId="{0CD849CC-2BB5-4243-AF06-1664C3732688}" type="pres">
      <dgm:prSet presAssocID="{D3B4AE02-4FD3-41FE-89DA-46B614477911}" presName="imgShp" presStyleLbl="fgImgPlace1" presStyleIdx="1" presStyleCnt="6" custScaleX="108140" custLinFactX="-18309" custLinFactNeighborX="-100000"/>
      <dgm:spPr>
        <a:blipFill rotWithShape="0">
          <a:blip xmlns:r="http://schemas.openxmlformats.org/officeDocument/2006/relationships" r:embed="rId2"/>
          <a:stretch>
            <a:fillRect/>
          </a:stretch>
        </a:blipFill>
      </dgm:spPr>
      <dgm:t>
        <a:bodyPr/>
        <a:lstStyle/>
        <a:p>
          <a:endParaRPr lang="en-US"/>
        </a:p>
      </dgm:t>
    </dgm:pt>
    <dgm:pt modelId="{657D9A92-2150-44B8-89D2-77D9248125FB}" type="pres">
      <dgm:prSet presAssocID="{D3B4AE02-4FD3-41FE-89DA-46B614477911}" presName="txShp" presStyleLbl="node1" presStyleIdx="1" presStyleCnt="6" custScaleX="119237" custLinFactNeighborX="3061">
        <dgm:presLayoutVars>
          <dgm:bulletEnabled val="1"/>
        </dgm:presLayoutVars>
      </dgm:prSet>
      <dgm:spPr/>
      <dgm:t>
        <a:bodyPr/>
        <a:lstStyle/>
        <a:p>
          <a:endParaRPr lang="en-US"/>
        </a:p>
      </dgm:t>
    </dgm:pt>
    <dgm:pt modelId="{4814F5FB-C1F4-4E2A-ADA8-AA4E27343B2F}" type="pres">
      <dgm:prSet presAssocID="{B69B62B2-F22C-4637-9256-9DC4CB0CBA4D}" presName="spacing" presStyleCnt="0"/>
      <dgm:spPr/>
      <dgm:t>
        <a:bodyPr/>
        <a:lstStyle/>
        <a:p>
          <a:endParaRPr lang="en-US"/>
        </a:p>
      </dgm:t>
    </dgm:pt>
    <dgm:pt modelId="{70C84B23-0EC8-463D-B095-2894BF400F1B}" type="pres">
      <dgm:prSet presAssocID="{40298C83-58BE-4A1F-A3F1-261224BA9EEE}" presName="composite" presStyleCnt="0"/>
      <dgm:spPr/>
      <dgm:t>
        <a:bodyPr/>
        <a:lstStyle/>
        <a:p>
          <a:endParaRPr lang="en-US"/>
        </a:p>
      </dgm:t>
    </dgm:pt>
    <dgm:pt modelId="{5650237E-FE97-4167-ABA8-02BCF107F632}" type="pres">
      <dgm:prSet presAssocID="{40298C83-58BE-4A1F-A3F1-261224BA9EEE}" presName="imgShp" presStyleLbl="fgImgPlace1" presStyleIdx="2" presStyleCnt="6" custLinFactX="-18309" custLinFactNeighborX="-100000"/>
      <dgm:spPr>
        <a:blipFill rotWithShape="0">
          <a:blip xmlns:r="http://schemas.openxmlformats.org/officeDocument/2006/relationships" r:embed="rId3"/>
          <a:stretch>
            <a:fillRect/>
          </a:stretch>
        </a:blipFill>
      </dgm:spPr>
      <dgm:t>
        <a:bodyPr/>
        <a:lstStyle/>
        <a:p>
          <a:endParaRPr lang="en-US"/>
        </a:p>
      </dgm:t>
    </dgm:pt>
    <dgm:pt modelId="{72BDDD8F-19E6-4FBF-99E6-118CF99F9F47}" type="pres">
      <dgm:prSet presAssocID="{40298C83-58BE-4A1F-A3F1-261224BA9EEE}" presName="txShp" presStyleLbl="node1" presStyleIdx="2" presStyleCnt="6" custScaleX="119237" custLinFactNeighborX="3061" custLinFactNeighborY="-5845">
        <dgm:presLayoutVars>
          <dgm:bulletEnabled val="1"/>
        </dgm:presLayoutVars>
      </dgm:prSet>
      <dgm:spPr/>
      <dgm:t>
        <a:bodyPr/>
        <a:lstStyle/>
        <a:p>
          <a:endParaRPr lang="en-US"/>
        </a:p>
      </dgm:t>
    </dgm:pt>
    <dgm:pt modelId="{A46D8123-0833-4A25-AFE5-8E1186DA4897}" type="pres">
      <dgm:prSet presAssocID="{15DAB1FD-3FFC-48B7-B04D-B67083E6023F}" presName="spacing" presStyleCnt="0"/>
      <dgm:spPr/>
      <dgm:t>
        <a:bodyPr/>
        <a:lstStyle/>
        <a:p>
          <a:endParaRPr lang="en-US"/>
        </a:p>
      </dgm:t>
    </dgm:pt>
    <dgm:pt modelId="{D121BE0B-1A7D-45E6-B04E-3EE1490D4AE7}" type="pres">
      <dgm:prSet presAssocID="{3E10291F-3B1C-4925-84E0-9CE3D1FE17F7}" presName="composite" presStyleCnt="0"/>
      <dgm:spPr/>
      <dgm:t>
        <a:bodyPr/>
        <a:lstStyle/>
        <a:p>
          <a:endParaRPr lang="en-US"/>
        </a:p>
      </dgm:t>
    </dgm:pt>
    <dgm:pt modelId="{5B65199C-A794-4323-8D37-F98D105E491A}" type="pres">
      <dgm:prSet presAssocID="{3E10291F-3B1C-4925-84E0-9CE3D1FE17F7}" presName="imgShp" presStyleLbl="fgImgPlace1" presStyleIdx="3" presStyleCnt="6" custLinFactX="-18309" custLinFactNeighborX="-100000"/>
      <dgm:spPr>
        <a:blipFill rotWithShape="0">
          <a:blip xmlns:r="http://schemas.openxmlformats.org/officeDocument/2006/relationships" r:embed="rId4"/>
          <a:stretch>
            <a:fillRect/>
          </a:stretch>
        </a:blipFill>
      </dgm:spPr>
      <dgm:t>
        <a:bodyPr/>
        <a:lstStyle/>
        <a:p>
          <a:endParaRPr lang="en-US"/>
        </a:p>
      </dgm:t>
    </dgm:pt>
    <dgm:pt modelId="{79D89911-B256-4724-93C8-AC0544ABD88E}" type="pres">
      <dgm:prSet presAssocID="{3E10291F-3B1C-4925-84E0-9CE3D1FE17F7}" presName="txShp" presStyleLbl="node1" presStyleIdx="3" presStyleCnt="6" custScaleX="119237" custLinFactNeighborX="3061">
        <dgm:presLayoutVars>
          <dgm:bulletEnabled val="1"/>
        </dgm:presLayoutVars>
      </dgm:prSet>
      <dgm:spPr/>
      <dgm:t>
        <a:bodyPr/>
        <a:lstStyle/>
        <a:p>
          <a:endParaRPr lang="en-US"/>
        </a:p>
      </dgm:t>
    </dgm:pt>
    <dgm:pt modelId="{6154C283-4614-46AD-867E-55E6C5537F19}" type="pres">
      <dgm:prSet presAssocID="{FB19554B-F4CB-401C-9887-D41008BD436B}" presName="spacing" presStyleCnt="0"/>
      <dgm:spPr/>
      <dgm:t>
        <a:bodyPr/>
        <a:lstStyle/>
        <a:p>
          <a:endParaRPr lang="en-US"/>
        </a:p>
      </dgm:t>
    </dgm:pt>
    <dgm:pt modelId="{65414BC7-5475-480D-B869-E91CE2AFFEAF}" type="pres">
      <dgm:prSet presAssocID="{97438681-BC7E-4B45-8189-043FADE3DF00}" presName="composite" presStyleCnt="0"/>
      <dgm:spPr/>
      <dgm:t>
        <a:bodyPr/>
        <a:lstStyle/>
        <a:p>
          <a:endParaRPr lang="en-US"/>
        </a:p>
      </dgm:t>
    </dgm:pt>
    <dgm:pt modelId="{149AE6A8-BB0D-4583-A431-D73FE7E11F37}" type="pres">
      <dgm:prSet presAssocID="{97438681-BC7E-4B45-8189-043FADE3DF00}" presName="imgShp" presStyleLbl="fgImgPlace1" presStyleIdx="4" presStyleCnt="6" custLinFactX="-18309" custLinFactNeighborX="-100000"/>
      <dgm:spPr>
        <a:blipFill rotWithShape="0">
          <a:blip xmlns:r="http://schemas.openxmlformats.org/officeDocument/2006/relationships" r:embed="rId5"/>
          <a:stretch>
            <a:fillRect/>
          </a:stretch>
        </a:blipFill>
      </dgm:spPr>
      <dgm:t>
        <a:bodyPr/>
        <a:lstStyle/>
        <a:p>
          <a:endParaRPr lang="en-US"/>
        </a:p>
      </dgm:t>
    </dgm:pt>
    <dgm:pt modelId="{1F1716A7-AF90-4CD3-8DBC-87D6DBA0EFED}" type="pres">
      <dgm:prSet presAssocID="{97438681-BC7E-4B45-8189-043FADE3DF00}" presName="txShp" presStyleLbl="node1" presStyleIdx="4" presStyleCnt="6" custScaleX="119237" custLinFactNeighborX="3061">
        <dgm:presLayoutVars>
          <dgm:bulletEnabled val="1"/>
        </dgm:presLayoutVars>
      </dgm:prSet>
      <dgm:spPr/>
      <dgm:t>
        <a:bodyPr/>
        <a:lstStyle/>
        <a:p>
          <a:endParaRPr lang="en-US"/>
        </a:p>
      </dgm:t>
    </dgm:pt>
    <dgm:pt modelId="{93E88B29-BC18-42AD-8059-27F2A44E6090}" type="pres">
      <dgm:prSet presAssocID="{0609D9EA-05E9-4B08-85DB-539904BE0300}" presName="spacing" presStyleCnt="0"/>
      <dgm:spPr/>
      <dgm:t>
        <a:bodyPr/>
        <a:lstStyle/>
        <a:p>
          <a:endParaRPr lang="en-US"/>
        </a:p>
      </dgm:t>
    </dgm:pt>
    <dgm:pt modelId="{832AB5E4-BF75-4DD3-AC59-6D44A037B136}" type="pres">
      <dgm:prSet presAssocID="{CC2D82AE-2070-4959-9A5B-537F096DEF09}" presName="composite" presStyleCnt="0"/>
      <dgm:spPr/>
      <dgm:t>
        <a:bodyPr/>
        <a:lstStyle/>
        <a:p>
          <a:endParaRPr lang="en-US"/>
        </a:p>
      </dgm:t>
    </dgm:pt>
    <dgm:pt modelId="{D76CCD20-6847-4B97-A3F6-233BAE737B99}" type="pres">
      <dgm:prSet presAssocID="{CC2D82AE-2070-4959-9A5B-537F096DEF09}" presName="imgShp" presStyleLbl="fgImgPlace1" presStyleIdx="5" presStyleCnt="6" custLinFactX="-18309" custLinFactNeighborX="-100000"/>
      <dgm:spPr>
        <a:blipFill rotWithShape="0">
          <a:blip xmlns:r="http://schemas.openxmlformats.org/officeDocument/2006/relationships" r:embed="rId6"/>
          <a:stretch>
            <a:fillRect/>
          </a:stretch>
        </a:blipFill>
      </dgm:spPr>
      <dgm:t>
        <a:bodyPr/>
        <a:lstStyle/>
        <a:p>
          <a:endParaRPr lang="en-US"/>
        </a:p>
      </dgm:t>
    </dgm:pt>
    <dgm:pt modelId="{55593AEC-B1EC-4FA6-8CD6-6A0AD59012D0}" type="pres">
      <dgm:prSet presAssocID="{CC2D82AE-2070-4959-9A5B-537F096DEF09}" presName="txShp" presStyleLbl="node1" presStyleIdx="5" presStyleCnt="6" custScaleX="119237" custLinFactNeighborX="3061">
        <dgm:presLayoutVars>
          <dgm:bulletEnabled val="1"/>
        </dgm:presLayoutVars>
      </dgm:prSet>
      <dgm:spPr/>
      <dgm:t>
        <a:bodyPr/>
        <a:lstStyle/>
        <a:p>
          <a:endParaRPr lang="en-US"/>
        </a:p>
      </dgm:t>
    </dgm:pt>
  </dgm:ptLst>
  <dgm:cxnLst>
    <dgm:cxn modelId="{423FD698-FF0D-458A-AA0D-59DB09170B57}" type="presOf" srcId="{97438681-BC7E-4B45-8189-043FADE3DF00}" destId="{1F1716A7-AF90-4CD3-8DBC-87D6DBA0EFED}" srcOrd="0" destOrd="0" presId="urn:microsoft.com/office/officeart/2005/8/layout/vList3#1"/>
    <dgm:cxn modelId="{DB17A5E3-AE48-4358-897B-5893FA9548F1}" type="presOf" srcId="{3E2729C6-1F56-4196-BA93-8AB52876F119}" destId="{EA57E611-F8AF-4BA3-8BED-E79B952476EE}" srcOrd="0" destOrd="0" presId="urn:microsoft.com/office/officeart/2005/8/layout/vList3#1"/>
    <dgm:cxn modelId="{56FD7B7B-8B2D-4759-936D-DE60683535D7}" srcId="{ACA50389-D026-4E37-80C7-0EDCCFB4E44D}" destId="{3E2729C6-1F56-4196-BA93-8AB52876F119}" srcOrd="0" destOrd="0" parTransId="{5067B75A-F3AE-4645-8076-A18F947D8A99}" sibTransId="{4EB7C7FC-3AA6-421C-A67E-8C01A06B62ED}"/>
    <dgm:cxn modelId="{A27AFDD9-5FCE-46B7-8B26-AD6F9F10B608}" srcId="{ACA50389-D026-4E37-80C7-0EDCCFB4E44D}" destId="{97438681-BC7E-4B45-8189-043FADE3DF00}" srcOrd="4" destOrd="0" parTransId="{A45FAF94-E35D-4A3C-BF92-7BDBCD599DC4}" sibTransId="{0609D9EA-05E9-4B08-85DB-539904BE0300}"/>
    <dgm:cxn modelId="{1FF76E9F-EB02-486E-8067-895703731133}" srcId="{ACA50389-D026-4E37-80C7-0EDCCFB4E44D}" destId="{3E10291F-3B1C-4925-84E0-9CE3D1FE17F7}" srcOrd="3" destOrd="0" parTransId="{E46BAB45-3E9F-4C57-870C-BF9E7C40372D}" sibTransId="{FB19554B-F4CB-401C-9887-D41008BD436B}"/>
    <dgm:cxn modelId="{379EF9FC-A229-425F-B1EF-4E6ABC249E14}" type="presOf" srcId="{D3B4AE02-4FD3-41FE-89DA-46B614477911}" destId="{657D9A92-2150-44B8-89D2-77D9248125FB}" srcOrd="0" destOrd="0" presId="urn:microsoft.com/office/officeart/2005/8/layout/vList3#1"/>
    <dgm:cxn modelId="{C6018FF7-0E95-46A0-9404-359170A878B0}" type="presOf" srcId="{CC2D82AE-2070-4959-9A5B-537F096DEF09}" destId="{55593AEC-B1EC-4FA6-8CD6-6A0AD59012D0}" srcOrd="0" destOrd="0" presId="urn:microsoft.com/office/officeart/2005/8/layout/vList3#1"/>
    <dgm:cxn modelId="{51AD19F8-13DB-41EC-A1E8-8A45A27EB162}" srcId="{ACA50389-D026-4E37-80C7-0EDCCFB4E44D}" destId="{40298C83-58BE-4A1F-A3F1-261224BA9EEE}" srcOrd="2" destOrd="0" parTransId="{83D783F4-EDF8-450D-BBBC-50F3BBB5AC50}" sibTransId="{15DAB1FD-3FFC-48B7-B04D-B67083E6023F}"/>
    <dgm:cxn modelId="{1783E8E1-EB2C-4633-A57F-41D9B234A0D5}" type="presOf" srcId="{3E10291F-3B1C-4925-84E0-9CE3D1FE17F7}" destId="{79D89911-B256-4724-93C8-AC0544ABD88E}" srcOrd="0" destOrd="0" presId="urn:microsoft.com/office/officeart/2005/8/layout/vList3#1"/>
    <dgm:cxn modelId="{0C99F0FB-7765-4924-9301-9847CFFB653C}" type="presOf" srcId="{40298C83-58BE-4A1F-A3F1-261224BA9EEE}" destId="{72BDDD8F-19E6-4FBF-99E6-118CF99F9F47}" srcOrd="0" destOrd="0" presId="urn:microsoft.com/office/officeart/2005/8/layout/vList3#1"/>
    <dgm:cxn modelId="{7D074821-67D5-43B3-95C0-64FE14F2DF6C}" srcId="{ACA50389-D026-4E37-80C7-0EDCCFB4E44D}" destId="{D3B4AE02-4FD3-41FE-89DA-46B614477911}" srcOrd="1" destOrd="0" parTransId="{D30D3009-68F0-4F0D-8FEC-7C102AC1C15D}" sibTransId="{B69B62B2-F22C-4637-9256-9DC4CB0CBA4D}"/>
    <dgm:cxn modelId="{B5101B23-9F13-47CC-9F97-8BD46CBA71A1}" srcId="{ACA50389-D026-4E37-80C7-0EDCCFB4E44D}" destId="{CC2D82AE-2070-4959-9A5B-537F096DEF09}" srcOrd="5" destOrd="0" parTransId="{63C40881-A076-48BF-9F10-09E8BCD52030}" sibTransId="{8B1A505C-A83E-42AC-B177-F42AA938EC13}"/>
    <dgm:cxn modelId="{80BAF6D9-4230-4EA8-BD7A-42528123CDBA}" type="presOf" srcId="{ACA50389-D026-4E37-80C7-0EDCCFB4E44D}" destId="{5C8E4F25-C276-4FA4-B5F1-096237FA0306}" srcOrd="0" destOrd="0" presId="urn:microsoft.com/office/officeart/2005/8/layout/vList3#1"/>
    <dgm:cxn modelId="{81D51B90-96EB-484F-B31B-D8A29B5613C0}" type="presParOf" srcId="{5C8E4F25-C276-4FA4-B5F1-096237FA0306}" destId="{C2098EB7-BD65-4380-A205-3CDD7D790259}" srcOrd="0" destOrd="0" presId="urn:microsoft.com/office/officeart/2005/8/layout/vList3#1"/>
    <dgm:cxn modelId="{5B393CF4-E6A2-4FCA-8198-248C23C52D98}" type="presParOf" srcId="{C2098EB7-BD65-4380-A205-3CDD7D790259}" destId="{FED8D5E1-04D3-4FBA-A74C-D6F00185FBCA}" srcOrd="0" destOrd="0" presId="urn:microsoft.com/office/officeart/2005/8/layout/vList3#1"/>
    <dgm:cxn modelId="{B6943513-DF39-4D66-8393-0BF919DFCA5F}" type="presParOf" srcId="{C2098EB7-BD65-4380-A205-3CDD7D790259}" destId="{EA57E611-F8AF-4BA3-8BED-E79B952476EE}" srcOrd="1" destOrd="0" presId="urn:microsoft.com/office/officeart/2005/8/layout/vList3#1"/>
    <dgm:cxn modelId="{54741B65-2C45-4E78-9844-426585DD3A5F}" type="presParOf" srcId="{5C8E4F25-C276-4FA4-B5F1-096237FA0306}" destId="{C63477A4-A07E-494A-B26C-37B2995F60CB}" srcOrd="1" destOrd="0" presId="urn:microsoft.com/office/officeart/2005/8/layout/vList3#1"/>
    <dgm:cxn modelId="{E8E4D6DC-F1B0-4421-8F94-9DE65CB821EE}" type="presParOf" srcId="{5C8E4F25-C276-4FA4-B5F1-096237FA0306}" destId="{1A0F6E83-8808-4A47-A49C-97B9A520C9C5}" srcOrd="2" destOrd="0" presId="urn:microsoft.com/office/officeart/2005/8/layout/vList3#1"/>
    <dgm:cxn modelId="{AE4ED0E3-158E-4B8D-AAEE-3A841C95F0A6}" type="presParOf" srcId="{1A0F6E83-8808-4A47-A49C-97B9A520C9C5}" destId="{0CD849CC-2BB5-4243-AF06-1664C3732688}" srcOrd="0" destOrd="0" presId="urn:microsoft.com/office/officeart/2005/8/layout/vList3#1"/>
    <dgm:cxn modelId="{99A6CD4E-E05B-47B9-A43E-40E67B908289}" type="presParOf" srcId="{1A0F6E83-8808-4A47-A49C-97B9A520C9C5}" destId="{657D9A92-2150-44B8-89D2-77D9248125FB}" srcOrd="1" destOrd="0" presId="urn:microsoft.com/office/officeart/2005/8/layout/vList3#1"/>
    <dgm:cxn modelId="{AC31D769-75D8-4E89-93F7-4FCB7251C91D}" type="presParOf" srcId="{5C8E4F25-C276-4FA4-B5F1-096237FA0306}" destId="{4814F5FB-C1F4-4E2A-ADA8-AA4E27343B2F}" srcOrd="3" destOrd="0" presId="urn:microsoft.com/office/officeart/2005/8/layout/vList3#1"/>
    <dgm:cxn modelId="{557347E7-A117-4E75-8E0E-9F2B43964FC3}" type="presParOf" srcId="{5C8E4F25-C276-4FA4-B5F1-096237FA0306}" destId="{70C84B23-0EC8-463D-B095-2894BF400F1B}" srcOrd="4" destOrd="0" presId="urn:microsoft.com/office/officeart/2005/8/layout/vList3#1"/>
    <dgm:cxn modelId="{450D866F-F549-47A8-93D7-ECE82F6A9B93}" type="presParOf" srcId="{70C84B23-0EC8-463D-B095-2894BF400F1B}" destId="{5650237E-FE97-4167-ABA8-02BCF107F632}" srcOrd="0" destOrd="0" presId="urn:microsoft.com/office/officeart/2005/8/layout/vList3#1"/>
    <dgm:cxn modelId="{D1B316DA-9F7E-42CA-B6D2-8E313353A096}" type="presParOf" srcId="{70C84B23-0EC8-463D-B095-2894BF400F1B}" destId="{72BDDD8F-19E6-4FBF-99E6-118CF99F9F47}" srcOrd="1" destOrd="0" presId="urn:microsoft.com/office/officeart/2005/8/layout/vList3#1"/>
    <dgm:cxn modelId="{46A5E0FC-4D3B-409D-8DEE-AFE07A738528}" type="presParOf" srcId="{5C8E4F25-C276-4FA4-B5F1-096237FA0306}" destId="{A46D8123-0833-4A25-AFE5-8E1186DA4897}" srcOrd="5" destOrd="0" presId="urn:microsoft.com/office/officeart/2005/8/layout/vList3#1"/>
    <dgm:cxn modelId="{DEAB4013-D6E9-497C-8D82-CA673004C184}" type="presParOf" srcId="{5C8E4F25-C276-4FA4-B5F1-096237FA0306}" destId="{D121BE0B-1A7D-45E6-B04E-3EE1490D4AE7}" srcOrd="6" destOrd="0" presId="urn:microsoft.com/office/officeart/2005/8/layout/vList3#1"/>
    <dgm:cxn modelId="{A77E86F2-2C24-4ABD-B6B5-63D607EDFF0A}" type="presParOf" srcId="{D121BE0B-1A7D-45E6-B04E-3EE1490D4AE7}" destId="{5B65199C-A794-4323-8D37-F98D105E491A}" srcOrd="0" destOrd="0" presId="urn:microsoft.com/office/officeart/2005/8/layout/vList3#1"/>
    <dgm:cxn modelId="{82D9C191-17A6-4C17-83C0-9E6CD677E189}" type="presParOf" srcId="{D121BE0B-1A7D-45E6-B04E-3EE1490D4AE7}" destId="{79D89911-B256-4724-93C8-AC0544ABD88E}" srcOrd="1" destOrd="0" presId="urn:microsoft.com/office/officeart/2005/8/layout/vList3#1"/>
    <dgm:cxn modelId="{10BFBE0F-843F-4FC6-AB4D-9B64F6AB58EC}" type="presParOf" srcId="{5C8E4F25-C276-4FA4-B5F1-096237FA0306}" destId="{6154C283-4614-46AD-867E-55E6C5537F19}" srcOrd="7" destOrd="0" presId="urn:microsoft.com/office/officeart/2005/8/layout/vList3#1"/>
    <dgm:cxn modelId="{E78C2403-C53D-449C-A926-E4864A4DFF28}" type="presParOf" srcId="{5C8E4F25-C276-4FA4-B5F1-096237FA0306}" destId="{65414BC7-5475-480D-B869-E91CE2AFFEAF}" srcOrd="8" destOrd="0" presId="urn:microsoft.com/office/officeart/2005/8/layout/vList3#1"/>
    <dgm:cxn modelId="{D9FD8951-B850-4D3D-B59D-58CB8A70BA31}" type="presParOf" srcId="{65414BC7-5475-480D-B869-E91CE2AFFEAF}" destId="{149AE6A8-BB0D-4583-A431-D73FE7E11F37}" srcOrd="0" destOrd="0" presId="urn:microsoft.com/office/officeart/2005/8/layout/vList3#1"/>
    <dgm:cxn modelId="{C7D0EB62-3DAD-4F7F-9F3A-007B22F2D61F}" type="presParOf" srcId="{65414BC7-5475-480D-B869-E91CE2AFFEAF}" destId="{1F1716A7-AF90-4CD3-8DBC-87D6DBA0EFED}" srcOrd="1" destOrd="0" presId="urn:microsoft.com/office/officeart/2005/8/layout/vList3#1"/>
    <dgm:cxn modelId="{A7D54C4C-F1D6-48F7-A014-9E253D1E9EC2}" type="presParOf" srcId="{5C8E4F25-C276-4FA4-B5F1-096237FA0306}" destId="{93E88B29-BC18-42AD-8059-27F2A44E6090}" srcOrd="9" destOrd="0" presId="urn:microsoft.com/office/officeart/2005/8/layout/vList3#1"/>
    <dgm:cxn modelId="{2EAAD5DF-C6BC-4254-9D22-84A53924B98B}" type="presParOf" srcId="{5C8E4F25-C276-4FA4-B5F1-096237FA0306}" destId="{832AB5E4-BF75-4DD3-AC59-6D44A037B136}" srcOrd="10" destOrd="0" presId="urn:microsoft.com/office/officeart/2005/8/layout/vList3#1"/>
    <dgm:cxn modelId="{E3819C9D-4854-4D04-9840-020945374592}" type="presParOf" srcId="{832AB5E4-BF75-4DD3-AC59-6D44A037B136}" destId="{D76CCD20-6847-4B97-A3F6-233BAE737B99}" srcOrd="0" destOrd="0" presId="urn:microsoft.com/office/officeart/2005/8/layout/vList3#1"/>
    <dgm:cxn modelId="{BB647A2D-6315-44F3-9DAD-133893111747}" type="presParOf" srcId="{832AB5E4-BF75-4DD3-AC59-6D44A037B136}" destId="{55593AEC-B1EC-4FA6-8CD6-6A0AD59012D0}"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9607BBB-3EDC-4FD1-80FC-CFE3BEB18965}" type="doc">
      <dgm:prSet loTypeId="urn:microsoft.com/office/officeart/2005/8/layout/hierarchy6" loCatId="hierarchy" qsTypeId="urn:microsoft.com/office/officeart/2005/8/quickstyle/3d2" qsCatId="3D" csTypeId="urn:microsoft.com/office/officeart/2005/8/colors/accent3_4" csCatId="accent3" phldr="1"/>
      <dgm:spPr/>
      <dgm:t>
        <a:bodyPr/>
        <a:lstStyle/>
        <a:p>
          <a:endParaRPr lang="en-US"/>
        </a:p>
      </dgm:t>
    </dgm:pt>
    <dgm:pt modelId="{D672EB28-DE8D-4EB5-A56E-3F976DEE68F4}">
      <dgm:prSet phldrT="[Text]" custT="1"/>
      <dgm:spPr/>
      <dgm:t>
        <a:bodyPr/>
        <a:lstStyle/>
        <a:p>
          <a:r>
            <a:rPr lang="en-US" sz="1800" dirty="0" smtClean="0"/>
            <a:t>Indian Hotels Co.</a:t>
          </a:r>
          <a:endParaRPr lang="en-US" sz="1800" dirty="0"/>
        </a:p>
      </dgm:t>
    </dgm:pt>
    <dgm:pt modelId="{3684B524-417A-4FA1-848B-366CE7244B83}" type="parTrans" cxnId="{DAC225E5-BECA-4BE6-870D-1AB73558E67E}">
      <dgm:prSet/>
      <dgm:spPr/>
      <dgm:t>
        <a:bodyPr/>
        <a:lstStyle/>
        <a:p>
          <a:endParaRPr lang="en-US" sz="1800"/>
        </a:p>
      </dgm:t>
    </dgm:pt>
    <dgm:pt modelId="{7F2C3A14-52D8-4E98-843C-1863F8C81D90}" type="sibTrans" cxnId="{DAC225E5-BECA-4BE6-870D-1AB73558E67E}">
      <dgm:prSet/>
      <dgm:spPr/>
      <dgm:t>
        <a:bodyPr/>
        <a:lstStyle/>
        <a:p>
          <a:endParaRPr lang="en-US" sz="1800"/>
        </a:p>
      </dgm:t>
    </dgm:pt>
    <dgm:pt modelId="{EE3741D4-D8E5-46CB-B7ED-BE7E9C8F2756}">
      <dgm:prSet phldrT="[Text]" custT="1"/>
      <dgm:spPr/>
      <dgm:t>
        <a:bodyPr/>
        <a:lstStyle/>
        <a:p>
          <a:r>
            <a:rPr lang="en-US" sz="1800" dirty="0" err="1" smtClean="0"/>
            <a:t>Taj</a:t>
          </a:r>
          <a:endParaRPr lang="en-US" sz="1800" dirty="0"/>
        </a:p>
      </dgm:t>
    </dgm:pt>
    <dgm:pt modelId="{11149A11-A5F8-458D-A9FC-C91870CC8C1F}" type="parTrans" cxnId="{977DC17F-029C-4681-9049-917A4FAD44B3}">
      <dgm:prSet/>
      <dgm:spPr/>
      <dgm:t>
        <a:bodyPr/>
        <a:lstStyle/>
        <a:p>
          <a:endParaRPr lang="en-US" sz="1800"/>
        </a:p>
      </dgm:t>
    </dgm:pt>
    <dgm:pt modelId="{7D6149F0-31D7-491D-A990-7D9771B6C29A}" type="sibTrans" cxnId="{977DC17F-029C-4681-9049-917A4FAD44B3}">
      <dgm:prSet/>
      <dgm:spPr/>
      <dgm:t>
        <a:bodyPr/>
        <a:lstStyle/>
        <a:p>
          <a:endParaRPr lang="en-US" sz="1800"/>
        </a:p>
      </dgm:t>
    </dgm:pt>
    <dgm:pt modelId="{E448D3BB-02E6-4969-BE70-1E8D68E1C3B6}">
      <dgm:prSet phldrT="[Text]" custT="1"/>
      <dgm:spPr/>
      <dgm:t>
        <a:bodyPr/>
        <a:lstStyle/>
        <a:p>
          <a:r>
            <a:rPr lang="en-US" sz="1800" dirty="0" smtClean="0"/>
            <a:t>P1</a:t>
          </a:r>
          <a:endParaRPr lang="en-US" sz="1800" dirty="0"/>
        </a:p>
      </dgm:t>
    </dgm:pt>
    <dgm:pt modelId="{61F9E8F8-564B-40B1-91F3-63E5CDFFD943}" type="parTrans" cxnId="{F03D7617-A469-4CFC-930E-33D18A806C13}">
      <dgm:prSet/>
      <dgm:spPr/>
      <dgm:t>
        <a:bodyPr/>
        <a:lstStyle/>
        <a:p>
          <a:endParaRPr lang="en-US" sz="1800"/>
        </a:p>
      </dgm:t>
    </dgm:pt>
    <dgm:pt modelId="{B81117BC-C40B-4D20-AC78-3C480C2C40B1}" type="sibTrans" cxnId="{F03D7617-A469-4CFC-930E-33D18A806C13}">
      <dgm:prSet/>
      <dgm:spPr/>
      <dgm:t>
        <a:bodyPr/>
        <a:lstStyle/>
        <a:p>
          <a:endParaRPr lang="en-US" sz="1800"/>
        </a:p>
      </dgm:t>
    </dgm:pt>
    <dgm:pt modelId="{F3F65AE8-F34B-4A20-B6F6-CC5B01E409CE}">
      <dgm:prSet phldrT="[Text]" custT="1"/>
      <dgm:spPr/>
      <dgm:t>
        <a:bodyPr/>
        <a:lstStyle/>
        <a:p>
          <a:r>
            <a:rPr lang="en-US" sz="1800" dirty="0" smtClean="0"/>
            <a:t>P2</a:t>
          </a:r>
          <a:endParaRPr lang="en-US" sz="1800" dirty="0"/>
        </a:p>
      </dgm:t>
    </dgm:pt>
    <dgm:pt modelId="{AF64DEE6-C670-4CA6-9071-1123DFAF5CCC}" type="parTrans" cxnId="{A5BF6793-D366-485B-9130-D2628AC002FA}">
      <dgm:prSet/>
      <dgm:spPr/>
      <dgm:t>
        <a:bodyPr/>
        <a:lstStyle/>
        <a:p>
          <a:endParaRPr lang="en-US" sz="1800"/>
        </a:p>
      </dgm:t>
    </dgm:pt>
    <dgm:pt modelId="{0888D08E-EB49-40D9-B4FC-FF91663A9027}" type="sibTrans" cxnId="{A5BF6793-D366-485B-9130-D2628AC002FA}">
      <dgm:prSet/>
      <dgm:spPr/>
      <dgm:t>
        <a:bodyPr/>
        <a:lstStyle/>
        <a:p>
          <a:endParaRPr lang="en-US" sz="1800"/>
        </a:p>
      </dgm:t>
    </dgm:pt>
    <dgm:pt modelId="{FF1E95AD-FD2E-4B4A-8173-C8AB1DCB2EFD}">
      <dgm:prSet phldrT="[Text]" custT="1"/>
      <dgm:spPr/>
      <dgm:t>
        <a:bodyPr/>
        <a:lstStyle/>
        <a:p>
          <a:r>
            <a:rPr lang="en-US" sz="1800" dirty="0" err="1" smtClean="0"/>
            <a:t>Vivanta</a:t>
          </a:r>
          <a:endParaRPr lang="en-US" sz="1800" dirty="0"/>
        </a:p>
      </dgm:t>
    </dgm:pt>
    <dgm:pt modelId="{E086CD28-6923-42B1-B684-3B810E4E9086}" type="parTrans" cxnId="{1B39AC3B-ED77-4946-8483-6BDF2ABF38F4}">
      <dgm:prSet/>
      <dgm:spPr/>
      <dgm:t>
        <a:bodyPr/>
        <a:lstStyle/>
        <a:p>
          <a:endParaRPr lang="en-US" sz="1800"/>
        </a:p>
      </dgm:t>
    </dgm:pt>
    <dgm:pt modelId="{61174512-64EA-4EF6-90AB-C63966F63046}" type="sibTrans" cxnId="{1B39AC3B-ED77-4946-8483-6BDF2ABF38F4}">
      <dgm:prSet/>
      <dgm:spPr/>
      <dgm:t>
        <a:bodyPr/>
        <a:lstStyle/>
        <a:p>
          <a:endParaRPr lang="en-US" sz="1800"/>
        </a:p>
      </dgm:t>
    </dgm:pt>
    <dgm:pt modelId="{42852229-58AE-4ADB-B91A-C8C1878004D0}">
      <dgm:prSet phldrT="[Text]" custT="1"/>
      <dgm:spPr/>
      <dgm:t>
        <a:bodyPr/>
        <a:lstStyle/>
        <a:p>
          <a:r>
            <a:rPr lang="en-US" sz="1800" dirty="0" smtClean="0"/>
            <a:t>P1</a:t>
          </a:r>
          <a:endParaRPr lang="en-US" sz="1800" dirty="0"/>
        </a:p>
      </dgm:t>
    </dgm:pt>
    <dgm:pt modelId="{8D35949F-9545-408D-893E-D98E8D3A6B4F}" type="parTrans" cxnId="{947EE04E-E680-4957-96C1-299237D36366}">
      <dgm:prSet/>
      <dgm:spPr/>
      <dgm:t>
        <a:bodyPr/>
        <a:lstStyle/>
        <a:p>
          <a:endParaRPr lang="en-US" sz="1800"/>
        </a:p>
      </dgm:t>
    </dgm:pt>
    <dgm:pt modelId="{BB1927F6-6F67-4A27-915B-B8453C975579}" type="sibTrans" cxnId="{947EE04E-E680-4957-96C1-299237D36366}">
      <dgm:prSet/>
      <dgm:spPr/>
      <dgm:t>
        <a:bodyPr/>
        <a:lstStyle/>
        <a:p>
          <a:endParaRPr lang="en-US" sz="1800"/>
        </a:p>
      </dgm:t>
    </dgm:pt>
    <dgm:pt modelId="{36549E56-C5EE-44A1-AEBB-2FADE135894C}">
      <dgm:prSet phldrT="[Text]" custT="1"/>
      <dgm:spPr/>
      <dgm:t>
        <a:bodyPr/>
        <a:lstStyle/>
        <a:p>
          <a:r>
            <a:rPr lang="en-US" sz="1800" dirty="0" smtClean="0"/>
            <a:t>Holding or Parent Company</a:t>
          </a:r>
          <a:endParaRPr lang="en-US" sz="1800" dirty="0"/>
        </a:p>
      </dgm:t>
    </dgm:pt>
    <dgm:pt modelId="{E39ABE9C-A47B-4902-A1AF-9DCE66FE19A1}" type="parTrans" cxnId="{2901271F-05A3-479E-AE77-8ABD376AF886}">
      <dgm:prSet/>
      <dgm:spPr/>
      <dgm:t>
        <a:bodyPr/>
        <a:lstStyle/>
        <a:p>
          <a:endParaRPr lang="en-US" sz="1800"/>
        </a:p>
      </dgm:t>
    </dgm:pt>
    <dgm:pt modelId="{F405629B-840B-4767-B8A6-71F25A588248}" type="sibTrans" cxnId="{2901271F-05A3-479E-AE77-8ABD376AF886}">
      <dgm:prSet/>
      <dgm:spPr/>
      <dgm:t>
        <a:bodyPr/>
        <a:lstStyle/>
        <a:p>
          <a:endParaRPr lang="en-US" sz="1800"/>
        </a:p>
      </dgm:t>
    </dgm:pt>
    <dgm:pt modelId="{F8B57021-D8D6-47E6-AEC3-8EBA32E50BAA}">
      <dgm:prSet phldrT="[Text]" custT="1"/>
      <dgm:spPr/>
      <dgm:t>
        <a:bodyPr/>
        <a:lstStyle/>
        <a:p>
          <a:r>
            <a:rPr lang="en-US" sz="1800" dirty="0" smtClean="0"/>
            <a:t>Brand or Chain</a:t>
          </a:r>
          <a:endParaRPr lang="en-US" sz="1800" dirty="0"/>
        </a:p>
      </dgm:t>
    </dgm:pt>
    <dgm:pt modelId="{12E5E694-30E2-4280-A44E-E533DBF6FD89}" type="parTrans" cxnId="{3A4F8D3D-E31D-4F65-9429-C8F167541404}">
      <dgm:prSet/>
      <dgm:spPr/>
      <dgm:t>
        <a:bodyPr/>
        <a:lstStyle/>
        <a:p>
          <a:endParaRPr lang="en-US" sz="1800"/>
        </a:p>
      </dgm:t>
    </dgm:pt>
    <dgm:pt modelId="{191729C7-DA0D-4884-A493-E88547B004E6}" type="sibTrans" cxnId="{3A4F8D3D-E31D-4F65-9429-C8F167541404}">
      <dgm:prSet/>
      <dgm:spPr/>
      <dgm:t>
        <a:bodyPr/>
        <a:lstStyle/>
        <a:p>
          <a:endParaRPr lang="en-US" sz="1800"/>
        </a:p>
      </dgm:t>
    </dgm:pt>
    <dgm:pt modelId="{A1CE423C-CE9E-40DD-A1DC-70FD014D1A45}">
      <dgm:prSet phldrT="[Text]" custT="1"/>
      <dgm:spPr/>
      <dgm:t>
        <a:bodyPr/>
        <a:lstStyle/>
        <a:p>
          <a:r>
            <a:rPr lang="en-US" sz="1800" dirty="0" smtClean="0"/>
            <a:t>Property or Hotel</a:t>
          </a:r>
          <a:endParaRPr lang="en-US" sz="1800" dirty="0"/>
        </a:p>
      </dgm:t>
    </dgm:pt>
    <dgm:pt modelId="{8F502976-D35F-4A9D-94EA-3D9EB0AB6BC9}" type="parTrans" cxnId="{7733C3DE-1E43-4F91-8C24-F1AECF038207}">
      <dgm:prSet/>
      <dgm:spPr/>
      <dgm:t>
        <a:bodyPr/>
        <a:lstStyle/>
        <a:p>
          <a:endParaRPr lang="en-US" sz="1800"/>
        </a:p>
      </dgm:t>
    </dgm:pt>
    <dgm:pt modelId="{92A87FEA-28B2-4D8A-9044-624FC790D94D}" type="sibTrans" cxnId="{7733C3DE-1E43-4F91-8C24-F1AECF038207}">
      <dgm:prSet/>
      <dgm:spPr/>
      <dgm:t>
        <a:bodyPr/>
        <a:lstStyle/>
        <a:p>
          <a:endParaRPr lang="en-US" sz="1800"/>
        </a:p>
      </dgm:t>
    </dgm:pt>
    <dgm:pt modelId="{AC8E2FC1-BD0B-4AEF-8B96-39E1AE63088C}">
      <dgm:prSet phldrT="[Text]" custT="1"/>
      <dgm:spPr/>
      <dgm:t>
        <a:bodyPr/>
        <a:lstStyle/>
        <a:p>
          <a:r>
            <a:rPr lang="en-US" sz="1800" dirty="0" smtClean="0"/>
            <a:t>Gateway</a:t>
          </a:r>
          <a:endParaRPr lang="en-US" sz="1800" dirty="0"/>
        </a:p>
      </dgm:t>
    </dgm:pt>
    <dgm:pt modelId="{757DE601-D6FB-4DE1-A0E0-D53D5ECB3953}" type="sibTrans" cxnId="{138E46C7-D514-4DDA-A5EA-FC56B8C570A8}">
      <dgm:prSet/>
      <dgm:spPr/>
      <dgm:t>
        <a:bodyPr/>
        <a:lstStyle/>
        <a:p>
          <a:endParaRPr lang="en-US"/>
        </a:p>
      </dgm:t>
    </dgm:pt>
    <dgm:pt modelId="{B79F3D0C-12DB-49E8-BCE6-EB2E36B978E1}" type="parTrans" cxnId="{138E46C7-D514-4DDA-A5EA-FC56B8C570A8}">
      <dgm:prSet/>
      <dgm:spPr/>
      <dgm:t>
        <a:bodyPr/>
        <a:lstStyle/>
        <a:p>
          <a:endParaRPr lang="en-US"/>
        </a:p>
      </dgm:t>
    </dgm:pt>
    <dgm:pt modelId="{00D0D777-B2A3-4BEC-A7F0-FD857DD2BDD6}">
      <dgm:prSet phldrT="[Text]" custT="1"/>
      <dgm:spPr/>
      <dgm:t>
        <a:bodyPr/>
        <a:lstStyle/>
        <a:p>
          <a:r>
            <a:rPr lang="en-US" sz="1800" dirty="0" smtClean="0"/>
            <a:t>P1</a:t>
          </a:r>
          <a:endParaRPr lang="en-US" sz="1800" dirty="0"/>
        </a:p>
      </dgm:t>
    </dgm:pt>
    <dgm:pt modelId="{CF045981-A6D9-4904-B4B8-4ABD9104501C}" type="parTrans" cxnId="{F016FA6C-48A9-4EE0-A7F4-EB74A2818EBF}">
      <dgm:prSet/>
      <dgm:spPr/>
      <dgm:t>
        <a:bodyPr/>
        <a:lstStyle/>
        <a:p>
          <a:endParaRPr lang="en-US"/>
        </a:p>
      </dgm:t>
    </dgm:pt>
    <dgm:pt modelId="{603CF9CD-4592-4F10-9C6D-E188610ADC38}" type="sibTrans" cxnId="{F016FA6C-48A9-4EE0-A7F4-EB74A2818EBF}">
      <dgm:prSet/>
      <dgm:spPr/>
      <dgm:t>
        <a:bodyPr/>
        <a:lstStyle/>
        <a:p>
          <a:endParaRPr lang="en-US"/>
        </a:p>
      </dgm:t>
    </dgm:pt>
    <dgm:pt modelId="{C6E30D24-D3B7-421F-BF7E-9D0A86894504}" type="pres">
      <dgm:prSet presAssocID="{E9607BBB-3EDC-4FD1-80FC-CFE3BEB18965}" presName="mainComposite" presStyleCnt="0">
        <dgm:presLayoutVars>
          <dgm:chPref val="1"/>
          <dgm:dir/>
          <dgm:animOne val="branch"/>
          <dgm:animLvl val="lvl"/>
          <dgm:resizeHandles val="exact"/>
        </dgm:presLayoutVars>
      </dgm:prSet>
      <dgm:spPr/>
      <dgm:t>
        <a:bodyPr/>
        <a:lstStyle/>
        <a:p>
          <a:endParaRPr lang="en-US"/>
        </a:p>
      </dgm:t>
    </dgm:pt>
    <dgm:pt modelId="{F7C84742-7013-4B03-8497-BFE3ACC28AA2}" type="pres">
      <dgm:prSet presAssocID="{E9607BBB-3EDC-4FD1-80FC-CFE3BEB18965}" presName="hierFlow" presStyleCnt="0"/>
      <dgm:spPr/>
    </dgm:pt>
    <dgm:pt modelId="{C9F2B61D-8CD1-4442-B88E-7391E4F8C790}" type="pres">
      <dgm:prSet presAssocID="{E9607BBB-3EDC-4FD1-80FC-CFE3BEB18965}" presName="firstBuf" presStyleCnt="0"/>
      <dgm:spPr/>
    </dgm:pt>
    <dgm:pt modelId="{B9EA950A-4E01-4F47-8C7B-6761B8B343EE}" type="pres">
      <dgm:prSet presAssocID="{E9607BBB-3EDC-4FD1-80FC-CFE3BEB18965}" presName="hierChild1" presStyleCnt="0">
        <dgm:presLayoutVars>
          <dgm:chPref val="1"/>
          <dgm:animOne val="branch"/>
          <dgm:animLvl val="lvl"/>
        </dgm:presLayoutVars>
      </dgm:prSet>
      <dgm:spPr/>
    </dgm:pt>
    <dgm:pt modelId="{62909ADB-F2E6-42A3-AB2C-CB34183AF774}" type="pres">
      <dgm:prSet presAssocID="{D672EB28-DE8D-4EB5-A56E-3F976DEE68F4}" presName="Name14" presStyleCnt="0"/>
      <dgm:spPr/>
    </dgm:pt>
    <dgm:pt modelId="{1B297F38-C63D-4ABA-91C8-485FF6ACFD2F}" type="pres">
      <dgm:prSet presAssocID="{D672EB28-DE8D-4EB5-A56E-3F976DEE68F4}" presName="level1Shape" presStyleLbl="node0" presStyleIdx="0" presStyleCnt="1">
        <dgm:presLayoutVars>
          <dgm:chPref val="3"/>
        </dgm:presLayoutVars>
      </dgm:prSet>
      <dgm:spPr/>
      <dgm:t>
        <a:bodyPr/>
        <a:lstStyle/>
        <a:p>
          <a:endParaRPr lang="en-US"/>
        </a:p>
      </dgm:t>
    </dgm:pt>
    <dgm:pt modelId="{4C22C617-76EF-4676-AA48-DBCF221E3ABF}" type="pres">
      <dgm:prSet presAssocID="{D672EB28-DE8D-4EB5-A56E-3F976DEE68F4}" presName="hierChild2" presStyleCnt="0"/>
      <dgm:spPr/>
    </dgm:pt>
    <dgm:pt modelId="{87B7CC8A-68C8-47B2-9CFF-E6B91A0DBFB8}" type="pres">
      <dgm:prSet presAssocID="{11149A11-A5F8-458D-A9FC-C91870CC8C1F}" presName="Name19" presStyleLbl="parChTrans1D2" presStyleIdx="0" presStyleCnt="3"/>
      <dgm:spPr/>
      <dgm:t>
        <a:bodyPr/>
        <a:lstStyle/>
        <a:p>
          <a:endParaRPr lang="en-US"/>
        </a:p>
      </dgm:t>
    </dgm:pt>
    <dgm:pt modelId="{2E247253-EDD0-497C-9103-AEBEADE1F404}" type="pres">
      <dgm:prSet presAssocID="{EE3741D4-D8E5-46CB-B7ED-BE7E9C8F2756}" presName="Name21" presStyleCnt="0"/>
      <dgm:spPr/>
    </dgm:pt>
    <dgm:pt modelId="{AA56B73B-8933-4C8B-9817-9EACBEADF328}" type="pres">
      <dgm:prSet presAssocID="{EE3741D4-D8E5-46CB-B7ED-BE7E9C8F2756}" presName="level2Shape" presStyleLbl="node2" presStyleIdx="0" presStyleCnt="3"/>
      <dgm:spPr/>
      <dgm:t>
        <a:bodyPr/>
        <a:lstStyle/>
        <a:p>
          <a:endParaRPr lang="en-US"/>
        </a:p>
      </dgm:t>
    </dgm:pt>
    <dgm:pt modelId="{CC79F318-3AA6-4DD3-8FA9-61F99F57434F}" type="pres">
      <dgm:prSet presAssocID="{EE3741D4-D8E5-46CB-B7ED-BE7E9C8F2756}" presName="hierChild3" presStyleCnt="0"/>
      <dgm:spPr/>
    </dgm:pt>
    <dgm:pt modelId="{602D107A-B083-4BBF-A65C-3ED95C492B91}" type="pres">
      <dgm:prSet presAssocID="{61F9E8F8-564B-40B1-91F3-63E5CDFFD943}" presName="Name19" presStyleLbl="parChTrans1D3" presStyleIdx="0" presStyleCnt="4"/>
      <dgm:spPr/>
      <dgm:t>
        <a:bodyPr/>
        <a:lstStyle/>
        <a:p>
          <a:endParaRPr lang="en-US"/>
        </a:p>
      </dgm:t>
    </dgm:pt>
    <dgm:pt modelId="{DE1AF0C6-12AB-419B-BD77-FBB761EC5E04}" type="pres">
      <dgm:prSet presAssocID="{E448D3BB-02E6-4969-BE70-1E8D68E1C3B6}" presName="Name21" presStyleCnt="0"/>
      <dgm:spPr/>
    </dgm:pt>
    <dgm:pt modelId="{3F7EC469-039E-4C5E-9F3B-A58F2009F0C6}" type="pres">
      <dgm:prSet presAssocID="{E448D3BB-02E6-4969-BE70-1E8D68E1C3B6}" presName="level2Shape" presStyleLbl="node3" presStyleIdx="0" presStyleCnt="4"/>
      <dgm:spPr/>
      <dgm:t>
        <a:bodyPr/>
        <a:lstStyle/>
        <a:p>
          <a:endParaRPr lang="en-US"/>
        </a:p>
      </dgm:t>
    </dgm:pt>
    <dgm:pt modelId="{03B22802-67EB-438B-9A9E-57CDB1CD8210}" type="pres">
      <dgm:prSet presAssocID="{E448D3BB-02E6-4969-BE70-1E8D68E1C3B6}" presName="hierChild3" presStyleCnt="0"/>
      <dgm:spPr/>
    </dgm:pt>
    <dgm:pt modelId="{D7D3D22A-31C6-498F-81C1-47C05C8CC087}" type="pres">
      <dgm:prSet presAssocID="{AF64DEE6-C670-4CA6-9071-1123DFAF5CCC}" presName="Name19" presStyleLbl="parChTrans1D3" presStyleIdx="1" presStyleCnt="4"/>
      <dgm:spPr/>
      <dgm:t>
        <a:bodyPr/>
        <a:lstStyle/>
        <a:p>
          <a:endParaRPr lang="en-US"/>
        </a:p>
      </dgm:t>
    </dgm:pt>
    <dgm:pt modelId="{F4963403-E481-4F57-8A80-24D26B4C5741}" type="pres">
      <dgm:prSet presAssocID="{F3F65AE8-F34B-4A20-B6F6-CC5B01E409CE}" presName="Name21" presStyleCnt="0"/>
      <dgm:spPr/>
    </dgm:pt>
    <dgm:pt modelId="{E903CFC3-C95D-43F5-869E-7866459C1F19}" type="pres">
      <dgm:prSet presAssocID="{F3F65AE8-F34B-4A20-B6F6-CC5B01E409CE}" presName="level2Shape" presStyleLbl="node3" presStyleIdx="1" presStyleCnt="4"/>
      <dgm:spPr/>
      <dgm:t>
        <a:bodyPr/>
        <a:lstStyle/>
        <a:p>
          <a:endParaRPr lang="en-US"/>
        </a:p>
      </dgm:t>
    </dgm:pt>
    <dgm:pt modelId="{D800923F-69FF-435F-8AA5-E2AE68FF8E56}" type="pres">
      <dgm:prSet presAssocID="{F3F65AE8-F34B-4A20-B6F6-CC5B01E409CE}" presName="hierChild3" presStyleCnt="0"/>
      <dgm:spPr/>
    </dgm:pt>
    <dgm:pt modelId="{8A013902-8A45-4680-B8CE-A274691C91EF}" type="pres">
      <dgm:prSet presAssocID="{E086CD28-6923-42B1-B684-3B810E4E9086}" presName="Name19" presStyleLbl="parChTrans1D2" presStyleIdx="1" presStyleCnt="3"/>
      <dgm:spPr/>
      <dgm:t>
        <a:bodyPr/>
        <a:lstStyle/>
        <a:p>
          <a:endParaRPr lang="en-US"/>
        </a:p>
      </dgm:t>
    </dgm:pt>
    <dgm:pt modelId="{5260A84F-BA90-46EF-B255-F7639CCA838C}" type="pres">
      <dgm:prSet presAssocID="{FF1E95AD-FD2E-4B4A-8173-C8AB1DCB2EFD}" presName="Name21" presStyleCnt="0"/>
      <dgm:spPr/>
    </dgm:pt>
    <dgm:pt modelId="{9DA22672-0579-47EA-BDF0-F4D83C067101}" type="pres">
      <dgm:prSet presAssocID="{FF1E95AD-FD2E-4B4A-8173-C8AB1DCB2EFD}" presName="level2Shape" presStyleLbl="node2" presStyleIdx="1" presStyleCnt="3"/>
      <dgm:spPr/>
      <dgm:t>
        <a:bodyPr/>
        <a:lstStyle/>
        <a:p>
          <a:endParaRPr lang="en-US"/>
        </a:p>
      </dgm:t>
    </dgm:pt>
    <dgm:pt modelId="{42B688A9-6F11-4BC6-B140-C4B809D62305}" type="pres">
      <dgm:prSet presAssocID="{FF1E95AD-FD2E-4B4A-8173-C8AB1DCB2EFD}" presName="hierChild3" presStyleCnt="0"/>
      <dgm:spPr/>
    </dgm:pt>
    <dgm:pt modelId="{BF536C45-FA82-4934-9D33-B397C6141123}" type="pres">
      <dgm:prSet presAssocID="{CF045981-A6D9-4904-B4B8-4ABD9104501C}" presName="Name19" presStyleLbl="parChTrans1D3" presStyleIdx="2" presStyleCnt="4"/>
      <dgm:spPr/>
      <dgm:t>
        <a:bodyPr/>
        <a:lstStyle/>
        <a:p>
          <a:endParaRPr lang="en-US"/>
        </a:p>
      </dgm:t>
    </dgm:pt>
    <dgm:pt modelId="{C971493F-0911-4039-B8D1-751A0303D0CB}" type="pres">
      <dgm:prSet presAssocID="{00D0D777-B2A3-4BEC-A7F0-FD857DD2BDD6}" presName="Name21" presStyleCnt="0"/>
      <dgm:spPr/>
    </dgm:pt>
    <dgm:pt modelId="{4CDD8E6B-ED48-4E7F-A5FF-235B23F59BDD}" type="pres">
      <dgm:prSet presAssocID="{00D0D777-B2A3-4BEC-A7F0-FD857DD2BDD6}" presName="level2Shape" presStyleLbl="node3" presStyleIdx="2" presStyleCnt="4"/>
      <dgm:spPr/>
      <dgm:t>
        <a:bodyPr/>
        <a:lstStyle/>
        <a:p>
          <a:endParaRPr lang="en-US"/>
        </a:p>
      </dgm:t>
    </dgm:pt>
    <dgm:pt modelId="{FA600F41-798D-499D-AA10-C05EF8D4BB0C}" type="pres">
      <dgm:prSet presAssocID="{00D0D777-B2A3-4BEC-A7F0-FD857DD2BDD6}" presName="hierChild3" presStyleCnt="0"/>
      <dgm:spPr/>
    </dgm:pt>
    <dgm:pt modelId="{1A50260A-6473-4E5B-9C8B-05608454B4A8}" type="pres">
      <dgm:prSet presAssocID="{B79F3D0C-12DB-49E8-BCE6-EB2E36B978E1}" presName="Name19" presStyleLbl="parChTrans1D2" presStyleIdx="2" presStyleCnt="3"/>
      <dgm:spPr/>
      <dgm:t>
        <a:bodyPr/>
        <a:lstStyle/>
        <a:p>
          <a:endParaRPr lang="en-US"/>
        </a:p>
      </dgm:t>
    </dgm:pt>
    <dgm:pt modelId="{E8F137EB-755D-4699-9572-B7F0FAC9CCF1}" type="pres">
      <dgm:prSet presAssocID="{AC8E2FC1-BD0B-4AEF-8B96-39E1AE63088C}" presName="Name21" presStyleCnt="0"/>
      <dgm:spPr/>
    </dgm:pt>
    <dgm:pt modelId="{E5A01BD3-D98A-4B4F-BD71-504F5D665397}" type="pres">
      <dgm:prSet presAssocID="{AC8E2FC1-BD0B-4AEF-8B96-39E1AE63088C}" presName="level2Shape" presStyleLbl="node2" presStyleIdx="2" presStyleCnt="3"/>
      <dgm:spPr/>
      <dgm:t>
        <a:bodyPr/>
        <a:lstStyle/>
        <a:p>
          <a:endParaRPr lang="en-US"/>
        </a:p>
      </dgm:t>
    </dgm:pt>
    <dgm:pt modelId="{5222B722-7DDD-4E29-AD3F-28C1E4A3F217}" type="pres">
      <dgm:prSet presAssocID="{AC8E2FC1-BD0B-4AEF-8B96-39E1AE63088C}" presName="hierChild3" presStyleCnt="0"/>
      <dgm:spPr/>
    </dgm:pt>
    <dgm:pt modelId="{69741F4C-3EA5-4EDB-8569-FB378D2D9BD1}" type="pres">
      <dgm:prSet presAssocID="{8D35949F-9545-408D-893E-D98E8D3A6B4F}" presName="Name19" presStyleLbl="parChTrans1D3" presStyleIdx="3" presStyleCnt="4"/>
      <dgm:spPr/>
      <dgm:t>
        <a:bodyPr/>
        <a:lstStyle/>
        <a:p>
          <a:endParaRPr lang="en-US"/>
        </a:p>
      </dgm:t>
    </dgm:pt>
    <dgm:pt modelId="{BA56C676-94A0-45AE-ACA6-D401EF348463}" type="pres">
      <dgm:prSet presAssocID="{42852229-58AE-4ADB-B91A-C8C1878004D0}" presName="Name21" presStyleCnt="0"/>
      <dgm:spPr/>
    </dgm:pt>
    <dgm:pt modelId="{DCEF4FB8-0C2D-4D7C-8FD7-FBB7F3AD5AC3}" type="pres">
      <dgm:prSet presAssocID="{42852229-58AE-4ADB-B91A-C8C1878004D0}" presName="level2Shape" presStyleLbl="node3" presStyleIdx="3" presStyleCnt="4"/>
      <dgm:spPr/>
      <dgm:t>
        <a:bodyPr/>
        <a:lstStyle/>
        <a:p>
          <a:endParaRPr lang="en-US"/>
        </a:p>
      </dgm:t>
    </dgm:pt>
    <dgm:pt modelId="{CA1545A5-2E69-4B02-8FF9-70A8E00BC2FA}" type="pres">
      <dgm:prSet presAssocID="{42852229-58AE-4ADB-B91A-C8C1878004D0}" presName="hierChild3" presStyleCnt="0"/>
      <dgm:spPr/>
    </dgm:pt>
    <dgm:pt modelId="{3800B3D1-C9F3-4DC5-990D-FB7D58D0BAE2}" type="pres">
      <dgm:prSet presAssocID="{E9607BBB-3EDC-4FD1-80FC-CFE3BEB18965}" presName="bgShapesFlow" presStyleCnt="0"/>
      <dgm:spPr/>
    </dgm:pt>
    <dgm:pt modelId="{8B5D932E-3638-4D52-9BBB-1F4828DC8BB4}" type="pres">
      <dgm:prSet presAssocID="{36549E56-C5EE-44A1-AEBB-2FADE135894C}" presName="rectComp" presStyleCnt="0"/>
      <dgm:spPr/>
    </dgm:pt>
    <dgm:pt modelId="{1E93C5E1-26B0-45DE-84A6-B80D8022127A}" type="pres">
      <dgm:prSet presAssocID="{36549E56-C5EE-44A1-AEBB-2FADE135894C}" presName="bgRect" presStyleLbl="bgShp" presStyleIdx="0" presStyleCnt="3"/>
      <dgm:spPr/>
      <dgm:t>
        <a:bodyPr/>
        <a:lstStyle/>
        <a:p>
          <a:endParaRPr lang="en-US"/>
        </a:p>
      </dgm:t>
    </dgm:pt>
    <dgm:pt modelId="{A4797BE0-F272-453C-9FDE-E4DB10203A4C}" type="pres">
      <dgm:prSet presAssocID="{36549E56-C5EE-44A1-AEBB-2FADE135894C}" presName="bgRectTx" presStyleLbl="bgShp" presStyleIdx="0" presStyleCnt="3">
        <dgm:presLayoutVars>
          <dgm:bulletEnabled val="1"/>
        </dgm:presLayoutVars>
      </dgm:prSet>
      <dgm:spPr/>
      <dgm:t>
        <a:bodyPr/>
        <a:lstStyle/>
        <a:p>
          <a:endParaRPr lang="en-US"/>
        </a:p>
      </dgm:t>
    </dgm:pt>
    <dgm:pt modelId="{F45039D1-95F7-4B6B-85F6-987900A62EA0}" type="pres">
      <dgm:prSet presAssocID="{36549E56-C5EE-44A1-AEBB-2FADE135894C}" presName="spComp" presStyleCnt="0"/>
      <dgm:spPr/>
    </dgm:pt>
    <dgm:pt modelId="{44ADBA3A-2054-4334-B6E8-68B4FB1EEF0B}" type="pres">
      <dgm:prSet presAssocID="{36549E56-C5EE-44A1-AEBB-2FADE135894C}" presName="vSp" presStyleCnt="0"/>
      <dgm:spPr/>
    </dgm:pt>
    <dgm:pt modelId="{EBC6AFB9-BBBD-4C9B-913E-274278AAB2A2}" type="pres">
      <dgm:prSet presAssocID="{F8B57021-D8D6-47E6-AEC3-8EBA32E50BAA}" presName="rectComp" presStyleCnt="0"/>
      <dgm:spPr/>
    </dgm:pt>
    <dgm:pt modelId="{B6F83BA8-62A5-4978-BC2D-F67231E057B0}" type="pres">
      <dgm:prSet presAssocID="{F8B57021-D8D6-47E6-AEC3-8EBA32E50BAA}" presName="bgRect" presStyleLbl="bgShp" presStyleIdx="1" presStyleCnt="3"/>
      <dgm:spPr/>
      <dgm:t>
        <a:bodyPr/>
        <a:lstStyle/>
        <a:p>
          <a:endParaRPr lang="en-US"/>
        </a:p>
      </dgm:t>
    </dgm:pt>
    <dgm:pt modelId="{3FD79E87-C07B-4BC7-B49C-2178528534C8}" type="pres">
      <dgm:prSet presAssocID="{F8B57021-D8D6-47E6-AEC3-8EBA32E50BAA}" presName="bgRectTx" presStyleLbl="bgShp" presStyleIdx="1" presStyleCnt="3">
        <dgm:presLayoutVars>
          <dgm:bulletEnabled val="1"/>
        </dgm:presLayoutVars>
      </dgm:prSet>
      <dgm:spPr/>
      <dgm:t>
        <a:bodyPr/>
        <a:lstStyle/>
        <a:p>
          <a:endParaRPr lang="en-US"/>
        </a:p>
      </dgm:t>
    </dgm:pt>
    <dgm:pt modelId="{0D1FECD0-3C75-4C10-A0E0-1FEF7BF48A93}" type="pres">
      <dgm:prSet presAssocID="{F8B57021-D8D6-47E6-AEC3-8EBA32E50BAA}" presName="spComp" presStyleCnt="0"/>
      <dgm:spPr/>
    </dgm:pt>
    <dgm:pt modelId="{C9AD8483-B7C6-410C-881B-62224A8AFF5A}" type="pres">
      <dgm:prSet presAssocID="{F8B57021-D8D6-47E6-AEC3-8EBA32E50BAA}" presName="vSp" presStyleCnt="0"/>
      <dgm:spPr/>
    </dgm:pt>
    <dgm:pt modelId="{C5C13307-3F19-40BB-94FF-C7FB484E9AC2}" type="pres">
      <dgm:prSet presAssocID="{A1CE423C-CE9E-40DD-A1DC-70FD014D1A45}" presName="rectComp" presStyleCnt="0"/>
      <dgm:spPr/>
    </dgm:pt>
    <dgm:pt modelId="{11B4641E-607C-4697-B9AA-07CDDDDC15D6}" type="pres">
      <dgm:prSet presAssocID="{A1CE423C-CE9E-40DD-A1DC-70FD014D1A45}" presName="bgRect" presStyleLbl="bgShp" presStyleIdx="2" presStyleCnt="3"/>
      <dgm:spPr/>
      <dgm:t>
        <a:bodyPr/>
        <a:lstStyle/>
        <a:p>
          <a:endParaRPr lang="en-US"/>
        </a:p>
      </dgm:t>
    </dgm:pt>
    <dgm:pt modelId="{DBA42D92-2A25-497A-979C-242853076B75}" type="pres">
      <dgm:prSet presAssocID="{A1CE423C-CE9E-40DD-A1DC-70FD014D1A45}" presName="bgRectTx" presStyleLbl="bgShp" presStyleIdx="2" presStyleCnt="3">
        <dgm:presLayoutVars>
          <dgm:bulletEnabled val="1"/>
        </dgm:presLayoutVars>
      </dgm:prSet>
      <dgm:spPr/>
      <dgm:t>
        <a:bodyPr/>
        <a:lstStyle/>
        <a:p>
          <a:endParaRPr lang="en-US"/>
        </a:p>
      </dgm:t>
    </dgm:pt>
  </dgm:ptLst>
  <dgm:cxnLst>
    <dgm:cxn modelId="{863D0525-5915-427C-999F-F03BD12A61F8}" type="presOf" srcId="{E448D3BB-02E6-4969-BE70-1E8D68E1C3B6}" destId="{3F7EC469-039E-4C5E-9F3B-A58F2009F0C6}" srcOrd="0" destOrd="0" presId="urn:microsoft.com/office/officeart/2005/8/layout/hierarchy6"/>
    <dgm:cxn modelId="{80903834-3578-4228-8EE0-5A9CA5ABC362}" type="presOf" srcId="{F3F65AE8-F34B-4A20-B6F6-CC5B01E409CE}" destId="{E903CFC3-C95D-43F5-869E-7866459C1F19}" srcOrd="0" destOrd="0" presId="urn:microsoft.com/office/officeart/2005/8/layout/hierarchy6"/>
    <dgm:cxn modelId="{F0617B03-9C3C-4806-827A-DD2DCC6AFE93}" type="presOf" srcId="{8D35949F-9545-408D-893E-D98E8D3A6B4F}" destId="{69741F4C-3EA5-4EDB-8569-FB378D2D9BD1}" srcOrd="0" destOrd="0" presId="urn:microsoft.com/office/officeart/2005/8/layout/hierarchy6"/>
    <dgm:cxn modelId="{138E46C7-D514-4DDA-A5EA-FC56B8C570A8}" srcId="{D672EB28-DE8D-4EB5-A56E-3F976DEE68F4}" destId="{AC8E2FC1-BD0B-4AEF-8B96-39E1AE63088C}" srcOrd="2" destOrd="0" parTransId="{B79F3D0C-12DB-49E8-BCE6-EB2E36B978E1}" sibTransId="{757DE601-D6FB-4DE1-A0E0-D53D5ECB3953}"/>
    <dgm:cxn modelId="{3A4F8D3D-E31D-4F65-9429-C8F167541404}" srcId="{E9607BBB-3EDC-4FD1-80FC-CFE3BEB18965}" destId="{F8B57021-D8D6-47E6-AEC3-8EBA32E50BAA}" srcOrd="2" destOrd="0" parTransId="{12E5E694-30E2-4280-A44E-E533DBF6FD89}" sibTransId="{191729C7-DA0D-4884-A493-E88547B004E6}"/>
    <dgm:cxn modelId="{3E5023E5-5BB2-4EF9-AB1A-71AE32970951}" type="presOf" srcId="{36549E56-C5EE-44A1-AEBB-2FADE135894C}" destId="{A4797BE0-F272-453C-9FDE-E4DB10203A4C}" srcOrd="1" destOrd="0" presId="urn:microsoft.com/office/officeart/2005/8/layout/hierarchy6"/>
    <dgm:cxn modelId="{B46CE2DD-D088-499A-85EB-6356D724BD0A}" type="presOf" srcId="{00D0D777-B2A3-4BEC-A7F0-FD857DD2BDD6}" destId="{4CDD8E6B-ED48-4E7F-A5FF-235B23F59BDD}" srcOrd="0" destOrd="0" presId="urn:microsoft.com/office/officeart/2005/8/layout/hierarchy6"/>
    <dgm:cxn modelId="{95AE23BA-FAB5-43FC-B7FA-E74F666D678F}" type="presOf" srcId="{F8B57021-D8D6-47E6-AEC3-8EBA32E50BAA}" destId="{B6F83BA8-62A5-4978-BC2D-F67231E057B0}" srcOrd="0" destOrd="0" presId="urn:microsoft.com/office/officeart/2005/8/layout/hierarchy6"/>
    <dgm:cxn modelId="{983A3F61-D876-4D17-B898-62D9D2EA69AE}" type="presOf" srcId="{F8B57021-D8D6-47E6-AEC3-8EBA32E50BAA}" destId="{3FD79E87-C07B-4BC7-B49C-2178528534C8}" srcOrd="1" destOrd="0" presId="urn:microsoft.com/office/officeart/2005/8/layout/hierarchy6"/>
    <dgm:cxn modelId="{7733C3DE-1E43-4F91-8C24-F1AECF038207}" srcId="{E9607BBB-3EDC-4FD1-80FC-CFE3BEB18965}" destId="{A1CE423C-CE9E-40DD-A1DC-70FD014D1A45}" srcOrd="3" destOrd="0" parTransId="{8F502976-D35F-4A9D-94EA-3D9EB0AB6BC9}" sibTransId="{92A87FEA-28B2-4D8A-9044-624FC790D94D}"/>
    <dgm:cxn modelId="{C58D8E12-1D91-4B29-A433-77E73975DDA0}" type="presOf" srcId="{AF64DEE6-C670-4CA6-9071-1123DFAF5CCC}" destId="{D7D3D22A-31C6-498F-81C1-47C05C8CC087}" srcOrd="0" destOrd="0" presId="urn:microsoft.com/office/officeart/2005/8/layout/hierarchy6"/>
    <dgm:cxn modelId="{03703064-9407-48A1-BA9F-1F40A6027336}" type="presOf" srcId="{EE3741D4-D8E5-46CB-B7ED-BE7E9C8F2756}" destId="{AA56B73B-8933-4C8B-9817-9EACBEADF328}" srcOrd="0" destOrd="0" presId="urn:microsoft.com/office/officeart/2005/8/layout/hierarchy6"/>
    <dgm:cxn modelId="{B51C1943-1A84-4B48-AEB7-6250C2AD9953}" type="presOf" srcId="{E086CD28-6923-42B1-B684-3B810E4E9086}" destId="{8A013902-8A45-4680-B8CE-A274691C91EF}" srcOrd="0" destOrd="0" presId="urn:microsoft.com/office/officeart/2005/8/layout/hierarchy6"/>
    <dgm:cxn modelId="{A5BF6793-D366-485B-9130-D2628AC002FA}" srcId="{EE3741D4-D8E5-46CB-B7ED-BE7E9C8F2756}" destId="{F3F65AE8-F34B-4A20-B6F6-CC5B01E409CE}" srcOrd="1" destOrd="0" parTransId="{AF64DEE6-C670-4CA6-9071-1123DFAF5CCC}" sibTransId="{0888D08E-EB49-40D9-B4FC-FF91663A9027}"/>
    <dgm:cxn modelId="{F016FA6C-48A9-4EE0-A7F4-EB74A2818EBF}" srcId="{FF1E95AD-FD2E-4B4A-8173-C8AB1DCB2EFD}" destId="{00D0D777-B2A3-4BEC-A7F0-FD857DD2BDD6}" srcOrd="0" destOrd="0" parTransId="{CF045981-A6D9-4904-B4B8-4ABD9104501C}" sibTransId="{603CF9CD-4592-4F10-9C6D-E188610ADC38}"/>
    <dgm:cxn modelId="{0516ECEA-88E9-4FB9-A73F-6953636FBE60}" type="presOf" srcId="{B79F3D0C-12DB-49E8-BCE6-EB2E36B978E1}" destId="{1A50260A-6473-4E5B-9C8B-05608454B4A8}" srcOrd="0" destOrd="0" presId="urn:microsoft.com/office/officeart/2005/8/layout/hierarchy6"/>
    <dgm:cxn modelId="{DAC225E5-BECA-4BE6-870D-1AB73558E67E}" srcId="{E9607BBB-3EDC-4FD1-80FC-CFE3BEB18965}" destId="{D672EB28-DE8D-4EB5-A56E-3F976DEE68F4}" srcOrd="0" destOrd="0" parTransId="{3684B524-417A-4FA1-848B-366CE7244B83}" sibTransId="{7F2C3A14-52D8-4E98-843C-1863F8C81D90}"/>
    <dgm:cxn modelId="{C6B186A7-577D-47FF-9C2E-E8BFB62EA4E8}" type="presOf" srcId="{42852229-58AE-4ADB-B91A-C8C1878004D0}" destId="{DCEF4FB8-0C2D-4D7C-8FD7-FBB7F3AD5AC3}" srcOrd="0" destOrd="0" presId="urn:microsoft.com/office/officeart/2005/8/layout/hierarchy6"/>
    <dgm:cxn modelId="{98AC390F-21FD-4153-8D32-BEF7094C5472}" type="presOf" srcId="{FF1E95AD-FD2E-4B4A-8173-C8AB1DCB2EFD}" destId="{9DA22672-0579-47EA-BDF0-F4D83C067101}" srcOrd="0" destOrd="0" presId="urn:microsoft.com/office/officeart/2005/8/layout/hierarchy6"/>
    <dgm:cxn modelId="{BD4161F0-D130-403F-AB3D-E31028073337}" type="presOf" srcId="{61F9E8F8-564B-40B1-91F3-63E5CDFFD943}" destId="{602D107A-B083-4BBF-A65C-3ED95C492B91}" srcOrd="0" destOrd="0" presId="urn:microsoft.com/office/officeart/2005/8/layout/hierarchy6"/>
    <dgm:cxn modelId="{26A9B5C7-D719-46B5-8191-B57B492D3B49}" type="presOf" srcId="{A1CE423C-CE9E-40DD-A1DC-70FD014D1A45}" destId="{11B4641E-607C-4697-B9AA-07CDDDDC15D6}" srcOrd="0" destOrd="0" presId="urn:microsoft.com/office/officeart/2005/8/layout/hierarchy6"/>
    <dgm:cxn modelId="{F7ABED05-F1CB-44F0-A458-70D941921FD5}" type="presOf" srcId="{11149A11-A5F8-458D-A9FC-C91870CC8C1F}" destId="{87B7CC8A-68C8-47B2-9CFF-E6B91A0DBFB8}" srcOrd="0" destOrd="0" presId="urn:microsoft.com/office/officeart/2005/8/layout/hierarchy6"/>
    <dgm:cxn modelId="{947EE04E-E680-4957-96C1-299237D36366}" srcId="{AC8E2FC1-BD0B-4AEF-8B96-39E1AE63088C}" destId="{42852229-58AE-4ADB-B91A-C8C1878004D0}" srcOrd="0" destOrd="0" parTransId="{8D35949F-9545-408D-893E-D98E8D3A6B4F}" sibTransId="{BB1927F6-6F67-4A27-915B-B8453C975579}"/>
    <dgm:cxn modelId="{62FEA9B6-312E-4AF4-8E0F-69CB109E14CA}" type="presOf" srcId="{AC8E2FC1-BD0B-4AEF-8B96-39E1AE63088C}" destId="{E5A01BD3-D98A-4B4F-BD71-504F5D665397}" srcOrd="0" destOrd="0" presId="urn:microsoft.com/office/officeart/2005/8/layout/hierarchy6"/>
    <dgm:cxn modelId="{977DC17F-029C-4681-9049-917A4FAD44B3}" srcId="{D672EB28-DE8D-4EB5-A56E-3F976DEE68F4}" destId="{EE3741D4-D8E5-46CB-B7ED-BE7E9C8F2756}" srcOrd="0" destOrd="0" parTransId="{11149A11-A5F8-458D-A9FC-C91870CC8C1F}" sibTransId="{7D6149F0-31D7-491D-A990-7D9771B6C29A}"/>
    <dgm:cxn modelId="{6F8AFE2A-4498-46D9-93C5-27786740B60D}" type="presOf" srcId="{CF045981-A6D9-4904-B4B8-4ABD9104501C}" destId="{BF536C45-FA82-4934-9D33-B397C6141123}" srcOrd="0" destOrd="0" presId="urn:microsoft.com/office/officeart/2005/8/layout/hierarchy6"/>
    <dgm:cxn modelId="{052F0713-E4BF-4A84-948A-056FAEAEC593}" type="presOf" srcId="{E9607BBB-3EDC-4FD1-80FC-CFE3BEB18965}" destId="{C6E30D24-D3B7-421F-BF7E-9D0A86894504}" srcOrd="0" destOrd="0" presId="urn:microsoft.com/office/officeart/2005/8/layout/hierarchy6"/>
    <dgm:cxn modelId="{B1AD056D-259B-4E09-AEDE-999AC875647A}" type="presOf" srcId="{36549E56-C5EE-44A1-AEBB-2FADE135894C}" destId="{1E93C5E1-26B0-45DE-84A6-B80D8022127A}" srcOrd="0" destOrd="0" presId="urn:microsoft.com/office/officeart/2005/8/layout/hierarchy6"/>
    <dgm:cxn modelId="{F03D7617-A469-4CFC-930E-33D18A806C13}" srcId="{EE3741D4-D8E5-46CB-B7ED-BE7E9C8F2756}" destId="{E448D3BB-02E6-4969-BE70-1E8D68E1C3B6}" srcOrd="0" destOrd="0" parTransId="{61F9E8F8-564B-40B1-91F3-63E5CDFFD943}" sibTransId="{B81117BC-C40B-4D20-AC78-3C480C2C40B1}"/>
    <dgm:cxn modelId="{1B39AC3B-ED77-4946-8483-6BDF2ABF38F4}" srcId="{D672EB28-DE8D-4EB5-A56E-3F976DEE68F4}" destId="{FF1E95AD-FD2E-4B4A-8173-C8AB1DCB2EFD}" srcOrd="1" destOrd="0" parTransId="{E086CD28-6923-42B1-B684-3B810E4E9086}" sibTransId="{61174512-64EA-4EF6-90AB-C63966F63046}"/>
    <dgm:cxn modelId="{94BA453D-1850-438D-BF37-586D8C998F2B}" type="presOf" srcId="{D672EB28-DE8D-4EB5-A56E-3F976DEE68F4}" destId="{1B297F38-C63D-4ABA-91C8-485FF6ACFD2F}" srcOrd="0" destOrd="0" presId="urn:microsoft.com/office/officeart/2005/8/layout/hierarchy6"/>
    <dgm:cxn modelId="{2901271F-05A3-479E-AE77-8ABD376AF886}" srcId="{E9607BBB-3EDC-4FD1-80FC-CFE3BEB18965}" destId="{36549E56-C5EE-44A1-AEBB-2FADE135894C}" srcOrd="1" destOrd="0" parTransId="{E39ABE9C-A47B-4902-A1AF-9DCE66FE19A1}" sibTransId="{F405629B-840B-4767-B8A6-71F25A588248}"/>
    <dgm:cxn modelId="{D4CFFB4A-BAF7-4DF5-9128-FF46DDA256F3}" type="presOf" srcId="{A1CE423C-CE9E-40DD-A1DC-70FD014D1A45}" destId="{DBA42D92-2A25-497A-979C-242853076B75}" srcOrd="1" destOrd="0" presId="urn:microsoft.com/office/officeart/2005/8/layout/hierarchy6"/>
    <dgm:cxn modelId="{578F56F3-27D7-43EA-BC7E-445FA0C4BF05}" type="presParOf" srcId="{C6E30D24-D3B7-421F-BF7E-9D0A86894504}" destId="{F7C84742-7013-4B03-8497-BFE3ACC28AA2}" srcOrd="0" destOrd="0" presId="urn:microsoft.com/office/officeart/2005/8/layout/hierarchy6"/>
    <dgm:cxn modelId="{00EDF1E7-90E3-4C8F-95A6-95BBF0105643}" type="presParOf" srcId="{F7C84742-7013-4B03-8497-BFE3ACC28AA2}" destId="{C9F2B61D-8CD1-4442-B88E-7391E4F8C790}" srcOrd="0" destOrd="0" presId="urn:microsoft.com/office/officeart/2005/8/layout/hierarchy6"/>
    <dgm:cxn modelId="{1F97CB55-F212-4146-9452-EF2C8D891CF2}" type="presParOf" srcId="{F7C84742-7013-4B03-8497-BFE3ACC28AA2}" destId="{B9EA950A-4E01-4F47-8C7B-6761B8B343EE}" srcOrd="1" destOrd="0" presId="urn:microsoft.com/office/officeart/2005/8/layout/hierarchy6"/>
    <dgm:cxn modelId="{726048B2-616A-4D74-8BC8-B04C5E38B18A}" type="presParOf" srcId="{B9EA950A-4E01-4F47-8C7B-6761B8B343EE}" destId="{62909ADB-F2E6-42A3-AB2C-CB34183AF774}" srcOrd="0" destOrd="0" presId="urn:microsoft.com/office/officeart/2005/8/layout/hierarchy6"/>
    <dgm:cxn modelId="{FE659D42-4A32-44EF-802B-E9400F25AF63}" type="presParOf" srcId="{62909ADB-F2E6-42A3-AB2C-CB34183AF774}" destId="{1B297F38-C63D-4ABA-91C8-485FF6ACFD2F}" srcOrd="0" destOrd="0" presId="urn:microsoft.com/office/officeart/2005/8/layout/hierarchy6"/>
    <dgm:cxn modelId="{38E3970E-2087-4CFF-B143-F471891BCC02}" type="presParOf" srcId="{62909ADB-F2E6-42A3-AB2C-CB34183AF774}" destId="{4C22C617-76EF-4676-AA48-DBCF221E3ABF}" srcOrd="1" destOrd="0" presId="urn:microsoft.com/office/officeart/2005/8/layout/hierarchy6"/>
    <dgm:cxn modelId="{04169375-D60D-41BF-9833-E032325EC90E}" type="presParOf" srcId="{4C22C617-76EF-4676-AA48-DBCF221E3ABF}" destId="{87B7CC8A-68C8-47B2-9CFF-E6B91A0DBFB8}" srcOrd="0" destOrd="0" presId="urn:microsoft.com/office/officeart/2005/8/layout/hierarchy6"/>
    <dgm:cxn modelId="{E3A0427D-7BB9-48F7-BB8F-A4EF2D838617}" type="presParOf" srcId="{4C22C617-76EF-4676-AA48-DBCF221E3ABF}" destId="{2E247253-EDD0-497C-9103-AEBEADE1F404}" srcOrd="1" destOrd="0" presId="urn:microsoft.com/office/officeart/2005/8/layout/hierarchy6"/>
    <dgm:cxn modelId="{226B5853-AAF1-4D3B-A740-FF296CD34599}" type="presParOf" srcId="{2E247253-EDD0-497C-9103-AEBEADE1F404}" destId="{AA56B73B-8933-4C8B-9817-9EACBEADF328}" srcOrd="0" destOrd="0" presId="urn:microsoft.com/office/officeart/2005/8/layout/hierarchy6"/>
    <dgm:cxn modelId="{0B0F5F56-250B-46A1-AB22-814E48CBDCA4}" type="presParOf" srcId="{2E247253-EDD0-497C-9103-AEBEADE1F404}" destId="{CC79F318-3AA6-4DD3-8FA9-61F99F57434F}" srcOrd="1" destOrd="0" presId="urn:microsoft.com/office/officeart/2005/8/layout/hierarchy6"/>
    <dgm:cxn modelId="{6625C9B4-F268-4794-B703-2A74E57D4FD6}" type="presParOf" srcId="{CC79F318-3AA6-4DD3-8FA9-61F99F57434F}" destId="{602D107A-B083-4BBF-A65C-3ED95C492B91}" srcOrd="0" destOrd="0" presId="urn:microsoft.com/office/officeart/2005/8/layout/hierarchy6"/>
    <dgm:cxn modelId="{5627D958-C901-4BDD-89CC-7A67E3C5E9B1}" type="presParOf" srcId="{CC79F318-3AA6-4DD3-8FA9-61F99F57434F}" destId="{DE1AF0C6-12AB-419B-BD77-FBB761EC5E04}" srcOrd="1" destOrd="0" presId="urn:microsoft.com/office/officeart/2005/8/layout/hierarchy6"/>
    <dgm:cxn modelId="{A3615ABB-2B92-40A3-AC22-CBE29A4A61D8}" type="presParOf" srcId="{DE1AF0C6-12AB-419B-BD77-FBB761EC5E04}" destId="{3F7EC469-039E-4C5E-9F3B-A58F2009F0C6}" srcOrd="0" destOrd="0" presId="urn:microsoft.com/office/officeart/2005/8/layout/hierarchy6"/>
    <dgm:cxn modelId="{FFE205BA-55E2-456D-AE08-E810BCF83F7F}" type="presParOf" srcId="{DE1AF0C6-12AB-419B-BD77-FBB761EC5E04}" destId="{03B22802-67EB-438B-9A9E-57CDB1CD8210}" srcOrd="1" destOrd="0" presId="urn:microsoft.com/office/officeart/2005/8/layout/hierarchy6"/>
    <dgm:cxn modelId="{96BFF8C3-3531-452A-B0F7-EC5C42D24BFE}" type="presParOf" srcId="{CC79F318-3AA6-4DD3-8FA9-61F99F57434F}" destId="{D7D3D22A-31C6-498F-81C1-47C05C8CC087}" srcOrd="2" destOrd="0" presId="urn:microsoft.com/office/officeart/2005/8/layout/hierarchy6"/>
    <dgm:cxn modelId="{9C959B82-07AD-4EC1-B412-F39528276694}" type="presParOf" srcId="{CC79F318-3AA6-4DD3-8FA9-61F99F57434F}" destId="{F4963403-E481-4F57-8A80-24D26B4C5741}" srcOrd="3" destOrd="0" presId="urn:microsoft.com/office/officeart/2005/8/layout/hierarchy6"/>
    <dgm:cxn modelId="{3A11FFC8-808A-4ADC-A46B-BAAF6DF31732}" type="presParOf" srcId="{F4963403-E481-4F57-8A80-24D26B4C5741}" destId="{E903CFC3-C95D-43F5-869E-7866459C1F19}" srcOrd="0" destOrd="0" presId="urn:microsoft.com/office/officeart/2005/8/layout/hierarchy6"/>
    <dgm:cxn modelId="{8238CE5D-9E13-489F-BC38-3F8984989486}" type="presParOf" srcId="{F4963403-E481-4F57-8A80-24D26B4C5741}" destId="{D800923F-69FF-435F-8AA5-E2AE68FF8E56}" srcOrd="1" destOrd="0" presId="urn:microsoft.com/office/officeart/2005/8/layout/hierarchy6"/>
    <dgm:cxn modelId="{14D5F6F9-1403-4768-B997-0B8E8FEA55AB}" type="presParOf" srcId="{4C22C617-76EF-4676-AA48-DBCF221E3ABF}" destId="{8A013902-8A45-4680-B8CE-A274691C91EF}" srcOrd="2" destOrd="0" presId="urn:microsoft.com/office/officeart/2005/8/layout/hierarchy6"/>
    <dgm:cxn modelId="{7C8CFBE6-3BF0-4238-9709-8A94A11513F6}" type="presParOf" srcId="{4C22C617-76EF-4676-AA48-DBCF221E3ABF}" destId="{5260A84F-BA90-46EF-B255-F7639CCA838C}" srcOrd="3" destOrd="0" presId="urn:microsoft.com/office/officeart/2005/8/layout/hierarchy6"/>
    <dgm:cxn modelId="{20E32EB6-1C75-4793-8E69-E364C6B62337}" type="presParOf" srcId="{5260A84F-BA90-46EF-B255-F7639CCA838C}" destId="{9DA22672-0579-47EA-BDF0-F4D83C067101}" srcOrd="0" destOrd="0" presId="urn:microsoft.com/office/officeart/2005/8/layout/hierarchy6"/>
    <dgm:cxn modelId="{BC97D1CE-5EA8-4498-9C04-52E3F5E9BC5A}" type="presParOf" srcId="{5260A84F-BA90-46EF-B255-F7639CCA838C}" destId="{42B688A9-6F11-4BC6-B140-C4B809D62305}" srcOrd="1" destOrd="0" presId="urn:microsoft.com/office/officeart/2005/8/layout/hierarchy6"/>
    <dgm:cxn modelId="{79969F63-0042-4FA4-9D63-FA1F34CEE70A}" type="presParOf" srcId="{42B688A9-6F11-4BC6-B140-C4B809D62305}" destId="{BF536C45-FA82-4934-9D33-B397C6141123}" srcOrd="0" destOrd="0" presId="urn:microsoft.com/office/officeart/2005/8/layout/hierarchy6"/>
    <dgm:cxn modelId="{6A7C1F14-B199-4476-815D-39B7564875E9}" type="presParOf" srcId="{42B688A9-6F11-4BC6-B140-C4B809D62305}" destId="{C971493F-0911-4039-B8D1-751A0303D0CB}" srcOrd="1" destOrd="0" presId="urn:microsoft.com/office/officeart/2005/8/layout/hierarchy6"/>
    <dgm:cxn modelId="{CEF435C2-8E4D-43FE-9296-0763678A7EE6}" type="presParOf" srcId="{C971493F-0911-4039-B8D1-751A0303D0CB}" destId="{4CDD8E6B-ED48-4E7F-A5FF-235B23F59BDD}" srcOrd="0" destOrd="0" presId="urn:microsoft.com/office/officeart/2005/8/layout/hierarchy6"/>
    <dgm:cxn modelId="{69F0DF4E-1B2E-4B00-93E1-28075DDCD2E1}" type="presParOf" srcId="{C971493F-0911-4039-B8D1-751A0303D0CB}" destId="{FA600F41-798D-499D-AA10-C05EF8D4BB0C}" srcOrd="1" destOrd="0" presId="urn:microsoft.com/office/officeart/2005/8/layout/hierarchy6"/>
    <dgm:cxn modelId="{C73BD1BF-D08C-4F6E-84F2-23CD23BEA170}" type="presParOf" srcId="{4C22C617-76EF-4676-AA48-DBCF221E3ABF}" destId="{1A50260A-6473-4E5B-9C8B-05608454B4A8}" srcOrd="4" destOrd="0" presId="urn:microsoft.com/office/officeart/2005/8/layout/hierarchy6"/>
    <dgm:cxn modelId="{7B4E7E22-7564-40FF-BF61-1B4A191900E7}" type="presParOf" srcId="{4C22C617-76EF-4676-AA48-DBCF221E3ABF}" destId="{E8F137EB-755D-4699-9572-B7F0FAC9CCF1}" srcOrd="5" destOrd="0" presId="urn:microsoft.com/office/officeart/2005/8/layout/hierarchy6"/>
    <dgm:cxn modelId="{3E8975BC-4C6E-4B9E-A62D-874A878D9BB7}" type="presParOf" srcId="{E8F137EB-755D-4699-9572-B7F0FAC9CCF1}" destId="{E5A01BD3-D98A-4B4F-BD71-504F5D665397}" srcOrd="0" destOrd="0" presId="urn:microsoft.com/office/officeart/2005/8/layout/hierarchy6"/>
    <dgm:cxn modelId="{A65A7EC1-E394-45E3-958B-A5B82ABC8FB7}" type="presParOf" srcId="{E8F137EB-755D-4699-9572-B7F0FAC9CCF1}" destId="{5222B722-7DDD-4E29-AD3F-28C1E4A3F217}" srcOrd="1" destOrd="0" presId="urn:microsoft.com/office/officeart/2005/8/layout/hierarchy6"/>
    <dgm:cxn modelId="{EB579687-2B5E-45B3-9D8D-4D9484D284C7}" type="presParOf" srcId="{5222B722-7DDD-4E29-AD3F-28C1E4A3F217}" destId="{69741F4C-3EA5-4EDB-8569-FB378D2D9BD1}" srcOrd="0" destOrd="0" presId="urn:microsoft.com/office/officeart/2005/8/layout/hierarchy6"/>
    <dgm:cxn modelId="{FB7ACC01-65E8-4F62-A196-2DC0A19EB7E9}" type="presParOf" srcId="{5222B722-7DDD-4E29-AD3F-28C1E4A3F217}" destId="{BA56C676-94A0-45AE-ACA6-D401EF348463}" srcOrd="1" destOrd="0" presId="urn:microsoft.com/office/officeart/2005/8/layout/hierarchy6"/>
    <dgm:cxn modelId="{7E8D45D4-214F-45D7-838F-19930B8F1C6E}" type="presParOf" srcId="{BA56C676-94A0-45AE-ACA6-D401EF348463}" destId="{DCEF4FB8-0C2D-4D7C-8FD7-FBB7F3AD5AC3}" srcOrd="0" destOrd="0" presId="urn:microsoft.com/office/officeart/2005/8/layout/hierarchy6"/>
    <dgm:cxn modelId="{B989B09F-4A22-43BD-BE3A-52280B6CAA3D}" type="presParOf" srcId="{BA56C676-94A0-45AE-ACA6-D401EF348463}" destId="{CA1545A5-2E69-4B02-8FF9-70A8E00BC2FA}" srcOrd="1" destOrd="0" presId="urn:microsoft.com/office/officeart/2005/8/layout/hierarchy6"/>
    <dgm:cxn modelId="{4A42B7A3-9E34-4B05-B4AD-6895B67B9535}" type="presParOf" srcId="{C6E30D24-D3B7-421F-BF7E-9D0A86894504}" destId="{3800B3D1-C9F3-4DC5-990D-FB7D58D0BAE2}" srcOrd="1" destOrd="0" presId="urn:microsoft.com/office/officeart/2005/8/layout/hierarchy6"/>
    <dgm:cxn modelId="{A13E65D6-FC0F-4C92-B91B-B4D0F4796A65}" type="presParOf" srcId="{3800B3D1-C9F3-4DC5-990D-FB7D58D0BAE2}" destId="{8B5D932E-3638-4D52-9BBB-1F4828DC8BB4}" srcOrd="0" destOrd="0" presId="urn:microsoft.com/office/officeart/2005/8/layout/hierarchy6"/>
    <dgm:cxn modelId="{2FAEFDD1-8377-4119-A27E-E8333D5B93D0}" type="presParOf" srcId="{8B5D932E-3638-4D52-9BBB-1F4828DC8BB4}" destId="{1E93C5E1-26B0-45DE-84A6-B80D8022127A}" srcOrd="0" destOrd="0" presId="urn:microsoft.com/office/officeart/2005/8/layout/hierarchy6"/>
    <dgm:cxn modelId="{CC7EBF6F-A4B0-4816-A21E-7345EA0BAA8C}" type="presParOf" srcId="{8B5D932E-3638-4D52-9BBB-1F4828DC8BB4}" destId="{A4797BE0-F272-453C-9FDE-E4DB10203A4C}" srcOrd="1" destOrd="0" presId="urn:microsoft.com/office/officeart/2005/8/layout/hierarchy6"/>
    <dgm:cxn modelId="{CE6FFCAB-4F73-4977-9157-A1000B47950E}" type="presParOf" srcId="{3800B3D1-C9F3-4DC5-990D-FB7D58D0BAE2}" destId="{F45039D1-95F7-4B6B-85F6-987900A62EA0}" srcOrd="1" destOrd="0" presId="urn:microsoft.com/office/officeart/2005/8/layout/hierarchy6"/>
    <dgm:cxn modelId="{683DAED9-2F56-4DF8-BAEA-72BF0A053597}" type="presParOf" srcId="{F45039D1-95F7-4B6B-85F6-987900A62EA0}" destId="{44ADBA3A-2054-4334-B6E8-68B4FB1EEF0B}" srcOrd="0" destOrd="0" presId="urn:microsoft.com/office/officeart/2005/8/layout/hierarchy6"/>
    <dgm:cxn modelId="{9C0D27A6-22B3-4075-A36C-C36D5BB97328}" type="presParOf" srcId="{3800B3D1-C9F3-4DC5-990D-FB7D58D0BAE2}" destId="{EBC6AFB9-BBBD-4C9B-913E-274278AAB2A2}" srcOrd="2" destOrd="0" presId="urn:microsoft.com/office/officeart/2005/8/layout/hierarchy6"/>
    <dgm:cxn modelId="{C620FBF7-7603-448C-A597-322063220108}" type="presParOf" srcId="{EBC6AFB9-BBBD-4C9B-913E-274278AAB2A2}" destId="{B6F83BA8-62A5-4978-BC2D-F67231E057B0}" srcOrd="0" destOrd="0" presId="urn:microsoft.com/office/officeart/2005/8/layout/hierarchy6"/>
    <dgm:cxn modelId="{E78A7388-B6AA-4065-974D-9FBF42B86DDA}" type="presParOf" srcId="{EBC6AFB9-BBBD-4C9B-913E-274278AAB2A2}" destId="{3FD79E87-C07B-4BC7-B49C-2178528534C8}" srcOrd="1" destOrd="0" presId="urn:microsoft.com/office/officeart/2005/8/layout/hierarchy6"/>
    <dgm:cxn modelId="{E3220759-5D46-43D3-8F66-A94D34FC2FA2}" type="presParOf" srcId="{3800B3D1-C9F3-4DC5-990D-FB7D58D0BAE2}" destId="{0D1FECD0-3C75-4C10-A0E0-1FEF7BF48A93}" srcOrd="3" destOrd="0" presId="urn:microsoft.com/office/officeart/2005/8/layout/hierarchy6"/>
    <dgm:cxn modelId="{A84F825F-CEC5-4A1A-8787-6D5E6802A962}" type="presParOf" srcId="{0D1FECD0-3C75-4C10-A0E0-1FEF7BF48A93}" destId="{C9AD8483-B7C6-410C-881B-62224A8AFF5A}" srcOrd="0" destOrd="0" presId="urn:microsoft.com/office/officeart/2005/8/layout/hierarchy6"/>
    <dgm:cxn modelId="{6ADB035F-05BE-4477-BFE2-9A85DF8C7B22}" type="presParOf" srcId="{3800B3D1-C9F3-4DC5-990D-FB7D58D0BAE2}" destId="{C5C13307-3F19-40BB-94FF-C7FB484E9AC2}" srcOrd="4" destOrd="0" presId="urn:microsoft.com/office/officeart/2005/8/layout/hierarchy6"/>
    <dgm:cxn modelId="{87116950-D095-47D1-9DD2-A7A3339EE122}" type="presParOf" srcId="{C5C13307-3F19-40BB-94FF-C7FB484E9AC2}" destId="{11B4641E-607C-4697-B9AA-07CDDDDC15D6}" srcOrd="0" destOrd="0" presId="urn:microsoft.com/office/officeart/2005/8/layout/hierarchy6"/>
    <dgm:cxn modelId="{3860BD02-AE64-4F95-9005-7871FF2C7299}" type="presParOf" srcId="{C5C13307-3F19-40BB-94FF-C7FB484E9AC2}" destId="{DBA42D92-2A25-497A-979C-242853076B75}"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0C4A8F1-F18A-48AE-9711-BCD96EC86DA9}" type="doc">
      <dgm:prSet loTypeId="urn:microsoft.com/office/officeart/2005/8/layout/equation1" loCatId="relationship" qsTypeId="urn:microsoft.com/office/officeart/2005/8/quickstyle/3d2" qsCatId="3D" csTypeId="urn:microsoft.com/office/officeart/2005/8/colors/colorful2" csCatId="colorful" phldr="1"/>
      <dgm:spPr/>
    </dgm:pt>
    <dgm:pt modelId="{33EB29B4-16F5-46CC-A89D-46AE675EFE0F}">
      <dgm:prSet phldrT="[Text]" custT="1"/>
      <dgm:spPr/>
      <dgm:t>
        <a:bodyPr/>
        <a:lstStyle/>
        <a:p>
          <a:r>
            <a:rPr lang="en-US" sz="1200" dirty="0" smtClean="0">
              <a:solidFill>
                <a:schemeClr val="tx1"/>
              </a:solidFill>
            </a:rPr>
            <a:t>Revenue from rooms is the core business</a:t>
          </a:r>
          <a:endParaRPr lang="en-US" sz="1200" dirty="0">
            <a:solidFill>
              <a:schemeClr val="tx1"/>
            </a:solidFill>
          </a:endParaRPr>
        </a:p>
      </dgm:t>
    </dgm:pt>
    <dgm:pt modelId="{089C6782-9B46-47EF-B83F-72AB27D61EDF}" type="parTrans" cxnId="{02DC1B35-9BB0-4CA8-A0E6-5B2162D710F2}">
      <dgm:prSet/>
      <dgm:spPr/>
      <dgm:t>
        <a:bodyPr/>
        <a:lstStyle/>
        <a:p>
          <a:endParaRPr lang="en-US" sz="2000"/>
        </a:p>
      </dgm:t>
    </dgm:pt>
    <dgm:pt modelId="{4CE3698B-C723-40F3-BEA8-44ACCA3E877C}" type="sibTrans" cxnId="{02DC1B35-9BB0-4CA8-A0E6-5B2162D710F2}">
      <dgm:prSet/>
      <dgm:spPr/>
      <dgm:t>
        <a:bodyPr/>
        <a:lstStyle/>
        <a:p>
          <a:endParaRPr lang="en-US" sz="2000"/>
        </a:p>
      </dgm:t>
    </dgm:pt>
    <dgm:pt modelId="{D5EB1ABB-49C4-4A59-A595-97D8FED4B25C}">
      <dgm:prSet phldrT="[Text]" custT="1"/>
      <dgm:spPr/>
      <dgm:t>
        <a:bodyPr/>
        <a:lstStyle/>
        <a:p>
          <a:pPr algn="ctr"/>
          <a:r>
            <a:rPr lang="en-US" sz="1200" dirty="0" smtClean="0">
              <a:solidFill>
                <a:schemeClr val="tx1"/>
              </a:solidFill>
            </a:rPr>
            <a:t>Food and Beverage: Restaurant, Bar, Catering, Room Service, Mini Bar</a:t>
          </a:r>
          <a:endParaRPr lang="en-US" sz="1200" dirty="0">
            <a:solidFill>
              <a:schemeClr val="tx1"/>
            </a:solidFill>
          </a:endParaRPr>
        </a:p>
      </dgm:t>
    </dgm:pt>
    <dgm:pt modelId="{E86ADBB6-C157-4A83-A45C-3BD2E276B65A}" type="parTrans" cxnId="{56EF0BCC-394F-4770-AA56-68CFB37A2B55}">
      <dgm:prSet/>
      <dgm:spPr/>
      <dgm:t>
        <a:bodyPr/>
        <a:lstStyle/>
        <a:p>
          <a:endParaRPr lang="en-US" sz="2000"/>
        </a:p>
      </dgm:t>
    </dgm:pt>
    <dgm:pt modelId="{14270AE6-2A1F-4440-955B-FC3BA963240D}" type="sibTrans" cxnId="{56EF0BCC-394F-4770-AA56-68CFB37A2B55}">
      <dgm:prSet/>
      <dgm:spPr/>
      <dgm:t>
        <a:bodyPr/>
        <a:lstStyle/>
        <a:p>
          <a:endParaRPr lang="en-US" sz="2000"/>
        </a:p>
      </dgm:t>
    </dgm:pt>
    <dgm:pt modelId="{8A192999-58C1-44A8-8FE5-A1A78A56BBF2}">
      <dgm:prSet phldrT="[Text]" custT="1"/>
      <dgm:spPr/>
      <dgm:t>
        <a:bodyPr/>
        <a:lstStyle/>
        <a:p>
          <a:r>
            <a:rPr lang="en-US" sz="1200" dirty="0" smtClean="0">
              <a:solidFill>
                <a:schemeClr val="tx1"/>
              </a:solidFill>
            </a:rPr>
            <a:t>Others: Business Centre, Meeting rooms, Laundry, Spa and Fitness Centre, Internet and Telephone, Gift Shop, and so on.</a:t>
          </a:r>
          <a:endParaRPr lang="en-US" sz="1200" dirty="0">
            <a:solidFill>
              <a:schemeClr val="tx1"/>
            </a:solidFill>
          </a:endParaRPr>
        </a:p>
      </dgm:t>
    </dgm:pt>
    <dgm:pt modelId="{BB8F9457-2EF4-46C2-AE9D-627CFAB6AEF3}" type="parTrans" cxnId="{7407CE93-859D-444E-9335-D29E9DBEB9D8}">
      <dgm:prSet/>
      <dgm:spPr/>
      <dgm:t>
        <a:bodyPr/>
        <a:lstStyle/>
        <a:p>
          <a:endParaRPr lang="en-US" sz="2000"/>
        </a:p>
      </dgm:t>
    </dgm:pt>
    <dgm:pt modelId="{B2188831-D938-4A69-91B7-E6A90011883C}" type="sibTrans" cxnId="{7407CE93-859D-444E-9335-D29E9DBEB9D8}">
      <dgm:prSet/>
      <dgm:spPr/>
      <dgm:t>
        <a:bodyPr/>
        <a:lstStyle/>
        <a:p>
          <a:endParaRPr lang="en-US" sz="2000"/>
        </a:p>
      </dgm:t>
    </dgm:pt>
    <dgm:pt modelId="{97CF0593-05D3-44A1-B58F-A7C42B1EF10D}">
      <dgm:prSet phldrT="[Text]" custT="1"/>
      <dgm:spPr/>
      <dgm:t>
        <a:bodyPr/>
        <a:lstStyle/>
        <a:p>
          <a:r>
            <a:rPr lang="en-US" sz="3200" b="1" dirty="0" smtClean="0"/>
            <a:t> $ $ $ </a:t>
          </a:r>
          <a:endParaRPr lang="en-US" sz="3200" b="1" dirty="0"/>
        </a:p>
      </dgm:t>
    </dgm:pt>
    <dgm:pt modelId="{19F5278A-E5BE-4962-8A36-76100873EF06}" type="parTrans" cxnId="{4F0A5D2C-459D-4DB7-B8B5-3A75F9679FCC}">
      <dgm:prSet/>
      <dgm:spPr/>
      <dgm:t>
        <a:bodyPr/>
        <a:lstStyle/>
        <a:p>
          <a:endParaRPr lang="en-US"/>
        </a:p>
      </dgm:t>
    </dgm:pt>
    <dgm:pt modelId="{2A31FA43-47DB-49B4-9C5C-FEA6B3C566FA}" type="sibTrans" cxnId="{4F0A5D2C-459D-4DB7-B8B5-3A75F9679FCC}">
      <dgm:prSet/>
      <dgm:spPr/>
      <dgm:t>
        <a:bodyPr/>
        <a:lstStyle/>
        <a:p>
          <a:endParaRPr lang="en-US"/>
        </a:p>
      </dgm:t>
    </dgm:pt>
    <dgm:pt modelId="{016620BB-2D33-449F-A5E3-40724EA3368E}" type="pres">
      <dgm:prSet presAssocID="{90C4A8F1-F18A-48AE-9711-BCD96EC86DA9}" presName="linearFlow" presStyleCnt="0">
        <dgm:presLayoutVars>
          <dgm:dir/>
          <dgm:resizeHandles val="exact"/>
        </dgm:presLayoutVars>
      </dgm:prSet>
      <dgm:spPr/>
    </dgm:pt>
    <dgm:pt modelId="{AD525590-1DBC-47D5-8B37-8C6248CB2215}" type="pres">
      <dgm:prSet presAssocID="{33EB29B4-16F5-46CC-A89D-46AE675EFE0F}" presName="node" presStyleLbl="node1" presStyleIdx="0" presStyleCnt="4" custScaleX="129340" custScaleY="121459">
        <dgm:presLayoutVars>
          <dgm:bulletEnabled val="1"/>
        </dgm:presLayoutVars>
      </dgm:prSet>
      <dgm:spPr/>
      <dgm:t>
        <a:bodyPr/>
        <a:lstStyle/>
        <a:p>
          <a:endParaRPr lang="en-US"/>
        </a:p>
      </dgm:t>
    </dgm:pt>
    <dgm:pt modelId="{1B1DDF3A-8EEE-48F4-BEA3-515991F70C20}" type="pres">
      <dgm:prSet presAssocID="{4CE3698B-C723-40F3-BEA8-44ACCA3E877C}" presName="spacerL" presStyleCnt="0"/>
      <dgm:spPr/>
    </dgm:pt>
    <dgm:pt modelId="{7F04E00E-3F1D-46C1-9E88-F38C3FC93009}" type="pres">
      <dgm:prSet presAssocID="{4CE3698B-C723-40F3-BEA8-44ACCA3E877C}" presName="sibTrans" presStyleLbl="sibTrans2D1" presStyleIdx="0" presStyleCnt="3" custLinFactNeighborX="-59795"/>
      <dgm:spPr/>
      <dgm:t>
        <a:bodyPr/>
        <a:lstStyle/>
        <a:p>
          <a:endParaRPr lang="en-US"/>
        </a:p>
      </dgm:t>
    </dgm:pt>
    <dgm:pt modelId="{5FA13B8D-4B39-46BB-84D7-9218CE5421A7}" type="pres">
      <dgm:prSet presAssocID="{4CE3698B-C723-40F3-BEA8-44ACCA3E877C}" presName="spacerR" presStyleCnt="0"/>
      <dgm:spPr/>
    </dgm:pt>
    <dgm:pt modelId="{03A9A047-BC4B-4531-B4B3-02954AEC0A2E}" type="pres">
      <dgm:prSet presAssocID="{D5EB1ABB-49C4-4A59-A595-97D8FED4B25C}" presName="node" presStyleLbl="node1" presStyleIdx="1" presStyleCnt="4" custScaleX="136694" custScaleY="123550" custLinFactNeighborX="-93659">
        <dgm:presLayoutVars>
          <dgm:bulletEnabled val="1"/>
        </dgm:presLayoutVars>
      </dgm:prSet>
      <dgm:spPr/>
      <dgm:t>
        <a:bodyPr/>
        <a:lstStyle/>
        <a:p>
          <a:endParaRPr lang="en-US"/>
        </a:p>
      </dgm:t>
    </dgm:pt>
    <dgm:pt modelId="{DCEABD32-2E07-4A39-AACB-7A0E9678FADE}" type="pres">
      <dgm:prSet presAssocID="{14270AE6-2A1F-4440-955B-FC3BA963240D}" presName="spacerL" presStyleCnt="0"/>
      <dgm:spPr/>
    </dgm:pt>
    <dgm:pt modelId="{4EB5D8F6-C13D-472F-860E-EA7AB3F0D87E}" type="pres">
      <dgm:prSet presAssocID="{14270AE6-2A1F-4440-955B-FC3BA963240D}" presName="sibTrans" presStyleLbl="sibTrans2D1" presStyleIdx="1" presStyleCnt="3" custLinFactX="-8422" custLinFactNeighborX="-100000"/>
      <dgm:spPr/>
      <dgm:t>
        <a:bodyPr/>
        <a:lstStyle/>
        <a:p>
          <a:endParaRPr lang="en-US"/>
        </a:p>
      </dgm:t>
    </dgm:pt>
    <dgm:pt modelId="{0C4C4A2C-FCF4-482D-9F2B-F08CE8C55197}" type="pres">
      <dgm:prSet presAssocID="{14270AE6-2A1F-4440-955B-FC3BA963240D}" presName="spacerR" presStyleCnt="0"/>
      <dgm:spPr/>
    </dgm:pt>
    <dgm:pt modelId="{0C94D571-4556-43CF-AF77-C3F98E3FBDB7}" type="pres">
      <dgm:prSet presAssocID="{8A192999-58C1-44A8-8FE5-A1A78A56BBF2}" presName="node" presStyleLbl="node1" presStyleIdx="2" presStyleCnt="4" custScaleX="156084" custScaleY="156961" custLinFactX="-9819" custLinFactNeighborX="-100000" custLinFactNeighborY="0">
        <dgm:presLayoutVars>
          <dgm:bulletEnabled val="1"/>
        </dgm:presLayoutVars>
      </dgm:prSet>
      <dgm:spPr/>
      <dgm:t>
        <a:bodyPr/>
        <a:lstStyle/>
        <a:p>
          <a:endParaRPr lang="en-US"/>
        </a:p>
      </dgm:t>
    </dgm:pt>
    <dgm:pt modelId="{02CB84F7-DB82-4DA5-AB82-48A6A637493D}" type="pres">
      <dgm:prSet presAssocID="{B2188831-D938-4A69-91B7-E6A90011883C}" presName="spacerL" presStyleCnt="0"/>
      <dgm:spPr/>
    </dgm:pt>
    <dgm:pt modelId="{F699D483-E945-4FE4-A921-F49E189E3DB7}" type="pres">
      <dgm:prSet presAssocID="{B2188831-D938-4A69-91B7-E6A90011883C}" presName="sibTrans" presStyleLbl="sibTrans2D1" presStyleIdx="2" presStyleCnt="3" custLinFactX="-18959" custLinFactNeighborX="-100000"/>
      <dgm:spPr/>
      <dgm:t>
        <a:bodyPr/>
        <a:lstStyle/>
        <a:p>
          <a:endParaRPr lang="en-US"/>
        </a:p>
      </dgm:t>
    </dgm:pt>
    <dgm:pt modelId="{A615B10C-A1F0-4642-9980-7FA5F8F9837D}" type="pres">
      <dgm:prSet presAssocID="{B2188831-D938-4A69-91B7-E6A90011883C}" presName="spacerR" presStyleCnt="0"/>
      <dgm:spPr/>
    </dgm:pt>
    <dgm:pt modelId="{26924983-76C2-405A-AB36-AA026067C1E0}" type="pres">
      <dgm:prSet presAssocID="{97CF0593-05D3-44A1-B58F-A7C42B1EF10D}" presName="node" presStyleLbl="node1" presStyleIdx="3" presStyleCnt="4" custScaleX="119951" custScaleY="123896" custLinFactX="-3140" custLinFactNeighborX="-100000">
        <dgm:presLayoutVars>
          <dgm:bulletEnabled val="1"/>
        </dgm:presLayoutVars>
      </dgm:prSet>
      <dgm:spPr/>
      <dgm:t>
        <a:bodyPr/>
        <a:lstStyle/>
        <a:p>
          <a:endParaRPr lang="en-US"/>
        </a:p>
      </dgm:t>
    </dgm:pt>
  </dgm:ptLst>
  <dgm:cxnLst>
    <dgm:cxn modelId="{02DC1B35-9BB0-4CA8-A0E6-5B2162D710F2}" srcId="{90C4A8F1-F18A-48AE-9711-BCD96EC86DA9}" destId="{33EB29B4-16F5-46CC-A89D-46AE675EFE0F}" srcOrd="0" destOrd="0" parTransId="{089C6782-9B46-47EF-B83F-72AB27D61EDF}" sibTransId="{4CE3698B-C723-40F3-BEA8-44ACCA3E877C}"/>
    <dgm:cxn modelId="{8EABD79A-24F7-4833-8238-D1897449FC26}" type="presOf" srcId="{90C4A8F1-F18A-48AE-9711-BCD96EC86DA9}" destId="{016620BB-2D33-449F-A5E3-40724EA3368E}" srcOrd="0" destOrd="0" presId="urn:microsoft.com/office/officeart/2005/8/layout/equation1"/>
    <dgm:cxn modelId="{C5A56A40-2406-4F3A-AAEE-5BFCC28F3D8F}" type="presOf" srcId="{14270AE6-2A1F-4440-955B-FC3BA963240D}" destId="{4EB5D8F6-C13D-472F-860E-EA7AB3F0D87E}" srcOrd="0" destOrd="0" presId="urn:microsoft.com/office/officeart/2005/8/layout/equation1"/>
    <dgm:cxn modelId="{F5746D0A-D9C6-485F-9935-9944D8519055}" type="presOf" srcId="{33EB29B4-16F5-46CC-A89D-46AE675EFE0F}" destId="{AD525590-1DBC-47D5-8B37-8C6248CB2215}" srcOrd="0" destOrd="0" presId="urn:microsoft.com/office/officeart/2005/8/layout/equation1"/>
    <dgm:cxn modelId="{8158E550-8F5F-4954-B71F-F054D322C829}" type="presOf" srcId="{B2188831-D938-4A69-91B7-E6A90011883C}" destId="{F699D483-E945-4FE4-A921-F49E189E3DB7}" srcOrd="0" destOrd="0" presId="urn:microsoft.com/office/officeart/2005/8/layout/equation1"/>
    <dgm:cxn modelId="{7B12B6B1-AA4E-47B9-963A-7857CD0FEB00}" type="presOf" srcId="{4CE3698B-C723-40F3-BEA8-44ACCA3E877C}" destId="{7F04E00E-3F1D-46C1-9E88-F38C3FC93009}" srcOrd="0" destOrd="0" presId="urn:microsoft.com/office/officeart/2005/8/layout/equation1"/>
    <dgm:cxn modelId="{56EF0BCC-394F-4770-AA56-68CFB37A2B55}" srcId="{90C4A8F1-F18A-48AE-9711-BCD96EC86DA9}" destId="{D5EB1ABB-49C4-4A59-A595-97D8FED4B25C}" srcOrd="1" destOrd="0" parTransId="{E86ADBB6-C157-4A83-A45C-3BD2E276B65A}" sibTransId="{14270AE6-2A1F-4440-955B-FC3BA963240D}"/>
    <dgm:cxn modelId="{2C5E522A-CDEA-46EC-8542-A7E59303CA5E}" type="presOf" srcId="{8A192999-58C1-44A8-8FE5-A1A78A56BBF2}" destId="{0C94D571-4556-43CF-AF77-C3F98E3FBDB7}" srcOrd="0" destOrd="0" presId="urn:microsoft.com/office/officeart/2005/8/layout/equation1"/>
    <dgm:cxn modelId="{41606A52-914A-4471-B2FF-47DDFC2992FD}" type="presOf" srcId="{97CF0593-05D3-44A1-B58F-A7C42B1EF10D}" destId="{26924983-76C2-405A-AB36-AA026067C1E0}" srcOrd="0" destOrd="0" presId="urn:microsoft.com/office/officeart/2005/8/layout/equation1"/>
    <dgm:cxn modelId="{49EC06CF-3029-4221-B9B1-60D512C57ABA}" type="presOf" srcId="{D5EB1ABB-49C4-4A59-A595-97D8FED4B25C}" destId="{03A9A047-BC4B-4531-B4B3-02954AEC0A2E}" srcOrd="0" destOrd="0" presId="urn:microsoft.com/office/officeart/2005/8/layout/equation1"/>
    <dgm:cxn modelId="{7407CE93-859D-444E-9335-D29E9DBEB9D8}" srcId="{90C4A8F1-F18A-48AE-9711-BCD96EC86DA9}" destId="{8A192999-58C1-44A8-8FE5-A1A78A56BBF2}" srcOrd="2" destOrd="0" parTransId="{BB8F9457-2EF4-46C2-AE9D-627CFAB6AEF3}" sibTransId="{B2188831-D938-4A69-91B7-E6A90011883C}"/>
    <dgm:cxn modelId="{4F0A5D2C-459D-4DB7-B8B5-3A75F9679FCC}" srcId="{90C4A8F1-F18A-48AE-9711-BCD96EC86DA9}" destId="{97CF0593-05D3-44A1-B58F-A7C42B1EF10D}" srcOrd="3" destOrd="0" parTransId="{19F5278A-E5BE-4962-8A36-76100873EF06}" sibTransId="{2A31FA43-47DB-49B4-9C5C-FEA6B3C566FA}"/>
    <dgm:cxn modelId="{2CFE31B9-C8EF-4B12-8E35-958D85135B4E}" type="presParOf" srcId="{016620BB-2D33-449F-A5E3-40724EA3368E}" destId="{AD525590-1DBC-47D5-8B37-8C6248CB2215}" srcOrd="0" destOrd="0" presId="urn:microsoft.com/office/officeart/2005/8/layout/equation1"/>
    <dgm:cxn modelId="{2FE6C38F-A073-413E-BE43-89310CAF4946}" type="presParOf" srcId="{016620BB-2D33-449F-A5E3-40724EA3368E}" destId="{1B1DDF3A-8EEE-48F4-BEA3-515991F70C20}" srcOrd="1" destOrd="0" presId="urn:microsoft.com/office/officeart/2005/8/layout/equation1"/>
    <dgm:cxn modelId="{52E302AC-AF1F-4D41-B753-C51F153ABF66}" type="presParOf" srcId="{016620BB-2D33-449F-A5E3-40724EA3368E}" destId="{7F04E00E-3F1D-46C1-9E88-F38C3FC93009}" srcOrd="2" destOrd="0" presId="urn:microsoft.com/office/officeart/2005/8/layout/equation1"/>
    <dgm:cxn modelId="{423B193A-89F3-40D2-9E7C-B3BFAF5B17A6}" type="presParOf" srcId="{016620BB-2D33-449F-A5E3-40724EA3368E}" destId="{5FA13B8D-4B39-46BB-84D7-9218CE5421A7}" srcOrd="3" destOrd="0" presId="urn:microsoft.com/office/officeart/2005/8/layout/equation1"/>
    <dgm:cxn modelId="{4AE672F4-610B-4315-894E-DACE9279F419}" type="presParOf" srcId="{016620BB-2D33-449F-A5E3-40724EA3368E}" destId="{03A9A047-BC4B-4531-B4B3-02954AEC0A2E}" srcOrd="4" destOrd="0" presId="urn:microsoft.com/office/officeart/2005/8/layout/equation1"/>
    <dgm:cxn modelId="{BDC70C54-5B1F-417E-837A-1D85D26874E5}" type="presParOf" srcId="{016620BB-2D33-449F-A5E3-40724EA3368E}" destId="{DCEABD32-2E07-4A39-AACB-7A0E9678FADE}" srcOrd="5" destOrd="0" presId="urn:microsoft.com/office/officeart/2005/8/layout/equation1"/>
    <dgm:cxn modelId="{4292264D-10E3-4A78-AD44-A7F0C5362E45}" type="presParOf" srcId="{016620BB-2D33-449F-A5E3-40724EA3368E}" destId="{4EB5D8F6-C13D-472F-860E-EA7AB3F0D87E}" srcOrd="6" destOrd="0" presId="urn:microsoft.com/office/officeart/2005/8/layout/equation1"/>
    <dgm:cxn modelId="{A17A36DC-964E-4A08-A3BB-C731C8AA8021}" type="presParOf" srcId="{016620BB-2D33-449F-A5E3-40724EA3368E}" destId="{0C4C4A2C-FCF4-482D-9F2B-F08CE8C55197}" srcOrd="7" destOrd="0" presId="urn:microsoft.com/office/officeart/2005/8/layout/equation1"/>
    <dgm:cxn modelId="{8FD70BEC-B907-402A-89D1-D7870FB96717}" type="presParOf" srcId="{016620BB-2D33-449F-A5E3-40724EA3368E}" destId="{0C94D571-4556-43CF-AF77-C3F98E3FBDB7}" srcOrd="8" destOrd="0" presId="urn:microsoft.com/office/officeart/2005/8/layout/equation1"/>
    <dgm:cxn modelId="{0A280387-D61A-488A-B02D-8E671ED84B78}" type="presParOf" srcId="{016620BB-2D33-449F-A5E3-40724EA3368E}" destId="{02CB84F7-DB82-4DA5-AB82-48A6A637493D}" srcOrd="9" destOrd="0" presId="urn:microsoft.com/office/officeart/2005/8/layout/equation1"/>
    <dgm:cxn modelId="{5A08C8FD-37E1-45CA-9DAF-F6DC35804B16}" type="presParOf" srcId="{016620BB-2D33-449F-A5E3-40724EA3368E}" destId="{F699D483-E945-4FE4-A921-F49E189E3DB7}" srcOrd="10" destOrd="0" presId="urn:microsoft.com/office/officeart/2005/8/layout/equation1"/>
    <dgm:cxn modelId="{D1EC39E1-C591-43F0-8CFC-D109F5C3F2ED}" type="presParOf" srcId="{016620BB-2D33-449F-A5E3-40724EA3368E}" destId="{A615B10C-A1F0-4642-9980-7FA5F8F9837D}" srcOrd="11" destOrd="0" presId="urn:microsoft.com/office/officeart/2005/8/layout/equation1"/>
    <dgm:cxn modelId="{FE7AE6A7-9286-4744-93AC-CB86E947ACDD}" type="presParOf" srcId="{016620BB-2D33-449F-A5E3-40724EA3368E}" destId="{26924983-76C2-405A-AB36-AA026067C1E0}" srcOrd="12"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141CB49-6EB9-44E0-89A1-756BD6F3B774}" type="doc">
      <dgm:prSet loTypeId="urn:microsoft.com/office/officeart/2005/8/layout/hierarchy1" loCatId="hierarchy" qsTypeId="urn:microsoft.com/office/officeart/2005/8/quickstyle/3d1" qsCatId="3D" csTypeId="urn:microsoft.com/office/officeart/2005/8/colors/accent3_2" csCatId="accent3" phldr="1"/>
      <dgm:spPr/>
      <dgm:t>
        <a:bodyPr/>
        <a:lstStyle/>
        <a:p>
          <a:endParaRPr lang="en-US"/>
        </a:p>
      </dgm:t>
    </dgm:pt>
    <dgm:pt modelId="{A54AD634-4690-4957-A396-768FC359EF41}">
      <dgm:prSet phldrT="[Text]" custT="1"/>
      <dgm:spPr/>
      <dgm:t>
        <a:bodyPr/>
        <a:lstStyle/>
        <a:p>
          <a:r>
            <a:rPr lang="en-US" sz="1000" dirty="0" smtClean="0">
              <a:solidFill>
                <a:srgbClr val="FF0000"/>
              </a:solidFill>
              <a:latin typeface="+mn-lt"/>
            </a:rPr>
            <a:t>General Manager</a:t>
          </a:r>
          <a:endParaRPr lang="en-US" sz="1000" dirty="0">
            <a:solidFill>
              <a:srgbClr val="FF0000"/>
            </a:solidFill>
            <a:latin typeface="+mn-lt"/>
          </a:endParaRPr>
        </a:p>
      </dgm:t>
    </dgm:pt>
    <dgm:pt modelId="{50C5A082-CBAC-4C82-98E9-06A033B90D26}" type="parTrans" cxnId="{055515EA-0B1E-4EA3-A1A2-6A8EFD558BAA}">
      <dgm:prSet/>
      <dgm:spPr/>
      <dgm:t>
        <a:bodyPr/>
        <a:lstStyle/>
        <a:p>
          <a:endParaRPr lang="en-US" sz="1800">
            <a:solidFill>
              <a:srgbClr val="FF0000"/>
            </a:solidFill>
          </a:endParaRPr>
        </a:p>
      </dgm:t>
    </dgm:pt>
    <dgm:pt modelId="{D9DBD695-A7E6-417D-B60B-F8AE12C1D190}" type="sibTrans" cxnId="{055515EA-0B1E-4EA3-A1A2-6A8EFD558BAA}">
      <dgm:prSet/>
      <dgm:spPr/>
      <dgm:t>
        <a:bodyPr/>
        <a:lstStyle/>
        <a:p>
          <a:endParaRPr lang="en-US" sz="1800">
            <a:solidFill>
              <a:srgbClr val="FF0000"/>
            </a:solidFill>
          </a:endParaRPr>
        </a:p>
      </dgm:t>
    </dgm:pt>
    <dgm:pt modelId="{FFC4F89E-FFEE-46D9-A6CD-7CE1031462C3}">
      <dgm:prSet phldrT="[Text]" custT="1"/>
      <dgm:spPr/>
      <dgm:t>
        <a:bodyPr/>
        <a:lstStyle/>
        <a:p>
          <a:r>
            <a:rPr lang="en-US" sz="1000" dirty="0" smtClean="0">
              <a:solidFill>
                <a:srgbClr val="FF0000"/>
              </a:solidFill>
              <a:latin typeface="+mn-lt"/>
            </a:rPr>
            <a:t>Front Office</a:t>
          </a:r>
          <a:endParaRPr lang="en-US" sz="1000" dirty="0">
            <a:solidFill>
              <a:srgbClr val="FF0000"/>
            </a:solidFill>
            <a:latin typeface="+mn-lt"/>
          </a:endParaRPr>
        </a:p>
      </dgm:t>
    </dgm:pt>
    <dgm:pt modelId="{3E66987A-ECB0-41E7-850A-0ED9D92A417E}" type="parTrans" cxnId="{E815D17D-7F6B-49D7-BB1C-EA777B6FFDCC}">
      <dgm:prSet/>
      <dgm:spPr/>
      <dgm:t>
        <a:bodyPr/>
        <a:lstStyle/>
        <a:p>
          <a:endParaRPr lang="en-US" sz="1000">
            <a:solidFill>
              <a:srgbClr val="FF0000"/>
            </a:solidFill>
            <a:latin typeface="+mn-lt"/>
          </a:endParaRPr>
        </a:p>
      </dgm:t>
    </dgm:pt>
    <dgm:pt modelId="{A1AC445C-58E4-4C45-B764-3C8C36BC4AF1}" type="sibTrans" cxnId="{E815D17D-7F6B-49D7-BB1C-EA777B6FFDCC}">
      <dgm:prSet/>
      <dgm:spPr/>
      <dgm:t>
        <a:bodyPr/>
        <a:lstStyle/>
        <a:p>
          <a:endParaRPr lang="en-US" sz="1800">
            <a:solidFill>
              <a:srgbClr val="FF0000"/>
            </a:solidFill>
          </a:endParaRPr>
        </a:p>
      </dgm:t>
    </dgm:pt>
    <dgm:pt modelId="{6D5C593C-86F7-4631-A1E8-5D932C09E094}">
      <dgm:prSet phldrT="[Text]" custT="1"/>
      <dgm:spPr/>
      <dgm:t>
        <a:bodyPr/>
        <a:lstStyle/>
        <a:p>
          <a:r>
            <a:rPr lang="en-US" sz="1000" dirty="0" smtClean="0">
              <a:solidFill>
                <a:srgbClr val="FF0000"/>
              </a:solidFill>
              <a:latin typeface="+mn-lt"/>
            </a:rPr>
            <a:t>Reservations</a:t>
          </a:r>
          <a:endParaRPr lang="en-US" sz="900" dirty="0">
            <a:solidFill>
              <a:srgbClr val="FF0000"/>
            </a:solidFill>
            <a:latin typeface="+mn-lt"/>
          </a:endParaRPr>
        </a:p>
      </dgm:t>
    </dgm:pt>
    <dgm:pt modelId="{DF8B1539-D524-4FA0-842F-E7E1F7DECF5D}" type="parTrans" cxnId="{ABA97F7C-AB8A-43CF-B0AC-62AF2E0F974A}">
      <dgm:prSet/>
      <dgm:spPr/>
      <dgm:t>
        <a:bodyPr/>
        <a:lstStyle/>
        <a:p>
          <a:endParaRPr lang="en-US" sz="1000">
            <a:solidFill>
              <a:srgbClr val="FF0000"/>
            </a:solidFill>
            <a:latin typeface="+mn-lt"/>
          </a:endParaRPr>
        </a:p>
      </dgm:t>
    </dgm:pt>
    <dgm:pt modelId="{B2F15D43-6CEA-41FF-9A81-4087452740C2}" type="sibTrans" cxnId="{ABA97F7C-AB8A-43CF-B0AC-62AF2E0F974A}">
      <dgm:prSet/>
      <dgm:spPr/>
      <dgm:t>
        <a:bodyPr/>
        <a:lstStyle/>
        <a:p>
          <a:endParaRPr lang="en-US" sz="1800">
            <a:solidFill>
              <a:srgbClr val="FF0000"/>
            </a:solidFill>
          </a:endParaRPr>
        </a:p>
      </dgm:t>
    </dgm:pt>
    <dgm:pt modelId="{7F93F42F-DDBC-4C4B-AF97-F1CDD5D00FD5}">
      <dgm:prSet phldrT="[Text]" custT="1"/>
      <dgm:spPr/>
      <dgm:t>
        <a:bodyPr/>
        <a:lstStyle/>
        <a:p>
          <a:r>
            <a:rPr lang="en-US" sz="1000" dirty="0" smtClean="0">
              <a:solidFill>
                <a:srgbClr val="FF0000"/>
              </a:solidFill>
              <a:latin typeface="+mn-lt"/>
            </a:rPr>
            <a:t>Reception / Guest Relations</a:t>
          </a:r>
          <a:endParaRPr lang="en-US" sz="1000" dirty="0">
            <a:solidFill>
              <a:srgbClr val="FF0000"/>
            </a:solidFill>
            <a:latin typeface="+mn-lt"/>
          </a:endParaRPr>
        </a:p>
      </dgm:t>
    </dgm:pt>
    <dgm:pt modelId="{FC672561-5F63-40B3-AB01-E1489D6B2262}" type="parTrans" cxnId="{ECBD99BD-919C-4BCD-A6D5-0F82D2B5224F}">
      <dgm:prSet/>
      <dgm:spPr/>
      <dgm:t>
        <a:bodyPr/>
        <a:lstStyle/>
        <a:p>
          <a:endParaRPr lang="en-US" sz="1000">
            <a:solidFill>
              <a:srgbClr val="FF0000"/>
            </a:solidFill>
            <a:latin typeface="+mn-lt"/>
          </a:endParaRPr>
        </a:p>
      </dgm:t>
    </dgm:pt>
    <dgm:pt modelId="{F67C61DE-4490-4681-8C03-7B9382EB2E2A}" type="sibTrans" cxnId="{ECBD99BD-919C-4BCD-A6D5-0F82D2B5224F}">
      <dgm:prSet/>
      <dgm:spPr/>
      <dgm:t>
        <a:bodyPr/>
        <a:lstStyle/>
        <a:p>
          <a:endParaRPr lang="en-US" sz="1800">
            <a:solidFill>
              <a:srgbClr val="FF0000"/>
            </a:solidFill>
          </a:endParaRPr>
        </a:p>
      </dgm:t>
    </dgm:pt>
    <dgm:pt modelId="{F84A16A8-CD7E-4DBF-9E05-09DBECAE600D}">
      <dgm:prSet phldrT="[Text]" custT="1"/>
      <dgm:spPr/>
      <dgm:t>
        <a:bodyPr/>
        <a:lstStyle/>
        <a:p>
          <a:r>
            <a:rPr lang="en-US" sz="1000" dirty="0" smtClean="0">
              <a:solidFill>
                <a:srgbClr val="FF0000"/>
              </a:solidFill>
              <a:latin typeface="+mn-lt"/>
            </a:rPr>
            <a:t>Rooms Division</a:t>
          </a:r>
          <a:endParaRPr lang="en-US" sz="1000" dirty="0">
            <a:solidFill>
              <a:srgbClr val="FF0000"/>
            </a:solidFill>
            <a:latin typeface="+mn-lt"/>
          </a:endParaRPr>
        </a:p>
      </dgm:t>
    </dgm:pt>
    <dgm:pt modelId="{A273A4B3-AA4D-4F63-AB48-C1330B289B42}" type="parTrans" cxnId="{B58A25E6-9BB8-43FB-9668-725EF664B236}">
      <dgm:prSet/>
      <dgm:spPr/>
      <dgm:t>
        <a:bodyPr/>
        <a:lstStyle/>
        <a:p>
          <a:endParaRPr lang="en-US" sz="1000">
            <a:solidFill>
              <a:srgbClr val="FF0000"/>
            </a:solidFill>
            <a:latin typeface="+mn-lt"/>
          </a:endParaRPr>
        </a:p>
      </dgm:t>
    </dgm:pt>
    <dgm:pt modelId="{8762BF9D-C3B8-4D69-B304-12CABCEB58FC}" type="sibTrans" cxnId="{B58A25E6-9BB8-43FB-9668-725EF664B236}">
      <dgm:prSet/>
      <dgm:spPr/>
      <dgm:t>
        <a:bodyPr/>
        <a:lstStyle/>
        <a:p>
          <a:endParaRPr lang="en-US" sz="1800">
            <a:solidFill>
              <a:srgbClr val="FF0000"/>
            </a:solidFill>
          </a:endParaRPr>
        </a:p>
      </dgm:t>
    </dgm:pt>
    <dgm:pt modelId="{770CE40E-A888-4EB0-8163-AA19F10BD242}">
      <dgm:prSet phldrT="[Text]" custT="1"/>
      <dgm:spPr/>
      <dgm:t>
        <a:bodyPr/>
        <a:lstStyle/>
        <a:p>
          <a:r>
            <a:rPr lang="en-US" sz="1000" dirty="0" smtClean="0">
              <a:solidFill>
                <a:srgbClr val="FF0000"/>
              </a:solidFill>
              <a:latin typeface="+mn-lt"/>
            </a:rPr>
            <a:t>Concierge</a:t>
          </a:r>
          <a:endParaRPr lang="en-US" sz="1000" dirty="0">
            <a:solidFill>
              <a:srgbClr val="FF0000"/>
            </a:solidFill>
            <a:latin typeface="+mn-lt"/>
          </a:endParaRPr>
        </a:p>
      </dgm:t>
    </dgm:pt>
    <dgm:pt modelId="{F5AF2011-4CAB-4951-AE33-953EAE71FA61}" type="parTrans" cxnId="{C623BFDE-375E-4F7D-8BB3-43D158854815}">
      <dgm:prSet/>
      <dgm:spPr/>
      <dgm:t>
        <a:bodyPr/>
        <a:lstStyle/>
        <a:p>
          <a:endParaRPr lang="en-US" sz="1000">
            <a:solidFill>
              <a:srgbClr val="FF0000"/>
            </a:solidFill>
            <a:latin typeface="+mn-lt"/>
          </a:endParaRPr>
        </a:p>
      </dgm:t>
    </dgm:pt>
    <dgm:pt modelId="{A6EEA18A-9252-45C3-8195-42901CA832CD}" type="sibTrans" cxnId="{C623BFDE-375E-4F7D-8BB3-43D158854815}">
      <dgm:prSet/>
      <dgm:spPr/>
      <dgm:t>
        <a:bodyPr/>
        <a:lstStyle/>
        <a:p>
          <a:endParaRPr lang="en-US" sz="1800">
            <a:solidFill>
              <a:srgbClr val="FF0000"/>
            </a:solidFill>
          </a:endParaRPr>
        </a:p>
      </dgm:t>
    </dgm:pt>
    <dgm:pt modelId="{8DB529A4-FAB4-4F90-9D9D-6CA92FD1F414}">
      <dgm:prSet phldrT="[Text]" custT="1"/>
      <dgm:spPr/>
      <dgm:t>
        <a:bodyPr/>
        <a:lstStyle/>
        <a:p>
          <a:r>
            <a:rPr lang="en-US" sz="1000" dirty="0" smtClean="0">
              <a:solidFill>
                <a:srgbClr val="FF0000"/>
              </a:solidFill>
              <a:latin typeface="+mn-lt"/>
            </a:rPr>
            <a:t>Bell Desk</a:t>
          </a:r>
          <a:endParaRPr lang="en-US" sz="1000" dirty="0">
            <a:solidFill>
              <a:srgbClr val="FF0000"/>
            </a:solidFill>
            <a:latin typeface="+mn-lt"/>
          </a:endParaRPr>
        </a:p>
      </dgm:t>
    </dgm:pt>
    <dgm:pt modelId="{B35682F8-4995-4A4D-B3F8-A50878D89306}" type="parTrans" cxnId="{BD6C073D-A1DB-4BEA-9CAC-A0D431FC108B}">
      <dgm:prSet/>
      <dgm:spPr/>
      <dgm:t>
        <a:bodyPr/>
        <a:lstStyle/>
        <a:p>
          <a:endParaRPr lang="en-US" sz="1000">
            <a:solidFill>
              <a:srgbClr val="FF0000"/>
            </a:solidFill>
            <a:latin typeface="+mn-lt"/>
          </a:endParaRPr>
        </a:p>
      </dgm:t>
    </dgm:pt>
    <dgm:pt modelId="{281B0219-8AAF-4440-ADE7-62F26BFF569C}" type="sibTrans" cxnId="{BD6C073D-A1DB-4BEA-9CAC-A0D431FC108B}">
      <dgm:prSet/>
      <dgm:spPr/>
      <dgm:t>
        <a:bodyPr/>
        <a:lstStyle/>
        <a:p>
          <a:endParaRPr lang="en-US">
            <a:solidFill>
              <a:srgbClr val="FF0000"/>
            </a:solidFill>
          </a:endParaRPr>
        </a:p>
      </dgm:t>
    </dgm:pt>
    <dgm:pt modelId="{0D36645E-C4F0-4D22-AF64-4F587AE0DB8D}">
      <dgm:prSet phldrT="[Text]" custT="1"/>
      <dgm:spPr/>
      <dgm:t>
        <a:bodyPr/>
        <a:lstStyle/>
        <a:p>
          <a:r>
            <a:rPr lang="en-US" sz="1000" dirty="0" smtClean="0">
              <a:solidFill>
                <a:srgbClr val="FF0000"/>
              </a:solidFill>
              <a:latin typeface="+mn-lt"/>
            </a:rPr>
            <a:t>House-keeping</a:t>
          </a:r>
          <a:endParaRPr lang="en-US" sz="1000" dirty="0">
            <a:solidFill>
              <a:srgbClr val="FF0000"/>
            </a:solidFill>
            <a:latin typeface="+mn-lt"/>
          </a:endParaRPr>
        </a:p>
      </dgm:t>
    </dgm:pt>
    <dgm:pt modelId="{A38EE770-5C5E-463B-B725-1C5C7F0DFA22}" type="parTrans" cxnId="{B71FB750-ECE9-44E2-85C2-5792A8F75D05}">
      <dgm:prSet/>
      <dgm:spPr/>
      <dgm:t>
        <a:bodyPr/>
        <a:lstStyle/>
        <a:p>
          <a:endParaRPr lang="en-US" sz="1000">
            <a:solidFill>
              <a:srgbClr val="FF0000"/>
            </a:solidFill>
            <a:latin typeface="+mn-lt"/>
          </a:endParaRPr>
        </a:p>
      </dgm:t>
    </dgm:pt>
    <dgm:pt modelId="{03726EFA-D9CD-4B68-B66A-043D44CF7E96}" type="sibTrans" cxnId="{B71FB750-ECE9-44E2-85C2-5792A8F75D05}">
      <dgm:prSet/>
      <dgm:spPr/>
      <dgm:t>
        <a:bodyPr/>
        <a:lstStyle/>
        <a:p>
          <a:endParaRPr lang="en-US">
            <a:solidFill>
              <a:srgbClr val="FF0000"/>
            </a:solidFill>
          </a:endParaRPr>
        </a:p>
      </dgm:t>
    </dgm:pt>
    <dgm:pt modelId="{F5D67673-D127-4DE7-B671-A3B4A704E017}">
      <dgm:prSet phldrT="[Text]" custT="1"/>
      <dgm:spPr/>
      <dgm:t>
        <a:bodyPr/>
        <a:lstStyle/>
        <a:p>
          <a:r>
            <a:rPr lang="en-US" sz="1000" dirty="0" smtClean="0">
              <a:solidFill>
                <a:srgbClr val="FF0000"/>
              </a:solidFill>
              <a:latin typeface="+mn-lt"/>
            </a:rPr>
            <a:t>Food and Beverage</a:t>
          </a:r>
          <a:endParaRPr lang="en-US" sz="1000" dirty="0">
            <a:solidFill>
              <a:srgbClr val="FF0000"/>
            </a:solidFill>
            <a:latin typeface="+mn-lt"/>
          </a:endParaRPr>
        </a:p>
      </dgm:t>
    </dgm:pt>
    <dgm:pt modelId="{076AA758-7933-4A6C-909C-B69129598614}" type="parTrans" cxnId="{138865FD-7307-45B9-B1A9-930723D76501}">
      <dgm:prSet/>
      <dgm:spPr/>
      <dgm:t>
        <a:bodyPr/>
        <a:lstStyle/>
        <a:p>
          <a:endParaRPr lang="en-US" sz="1000">
            <a:solidFill>
              <a:srgbClr val="FF0000"/>
            </a:solidFill>
            <a:latin typeface="+mn-lt"/>
          </a:endParaRPr>
        </a:p>
      </dgm:t>
    </dgm:pt>
    <dgm:pt modelId="{F9FE4263-5FA2-4595-8483-40732ED8A819}" type="sibTrans" cxnId="{138865FD-7307-45B9-B1A9-930723D76501}">
      <dgm:prSet/>
      <dgm:spPr/>
      <dgm:t>
        <a:bodyPr/>
        <a:lstStyle/>
        <a:p>
          <a:endParaRPr lang="en-US">
            <a:solidFill>
              <a:srgbClr val="FF0000"/>
            </a:solidFill>
          </a:endParaRPr>
        </a:p>
      </dgm:t>
    </dgm:pt>
    <dgm:pt modelId="{24764256-3484-44A1-85A8-78DE8901AE7B}">
      <dgm:prSet custT="1"/>
      <dgm:spPr/>
      <dgm:t>
        <a:bodyPr/>
        <a:lstStyle/>
        <a:p>
          <a:r>
            <a:rPr lang="en-US" sz="900" dirty="0" smtClean="0">
              <a:solidFill>
                <a:srgbClr val="FF0000"/>
              </a:solidFill>
              <a:latin typeface="+mn-lt"/>
            </a:rPr>
            <a:t>Restaurants and Bar</a:t>
          </a:r>
          <a:endParaRPr lang="en-US" sz="900" dirty="0">
            <a:solidFill>
              <a:srgbClr val="FF0000"/>
            </a:solidFill>
            <a:latin typeface="+mn-lt"/>
          </a:endParaRPr>
        </a:p>
      </dgm:t>
    </dgm:pt>
    <dgm:pt modelId="{E89584C6-C616-45AF-99CA-4DEA93CD585B}" type="parTrans" cxnId="{841E09F1-A7BE-4C9C-BD5A-A96A499EDCFF}">
      <dgm:prSet/>
      <dgm:spPr/>
      <dgm:t>
        <a:bodyPr/>
        <a:lstStyle/>
        <a:p>
          <a:endParaRPr lang="en-US" sz="1000">
            <a:solidFill>
              <a:srgbClr val="FF0000"/>
            </a:solidFill>
            <a:latin typeface="+mn-lt"/>
          </a:endParaRPr>
        </a:p>
      </dgm:t>
    </dgm:pt>
    <dgm:pt modelId="{0C3D3E47-2075-413D-97DE-2908BC6FB609}" type="sibTrans" cxnId="{841E09F1-A7BE-4C9C-BD5A-A96A499EDCFF}">
      <dgm:prSet/>
      <dgm:spPr/>
      <dgm:t>
        <a:bodyPr/>
        <a:lstStyle/>
        <a:p>
          <a:endParaRPr lang="en-US">
            <a:solidFill>
              <a:srgbClr val="FF0000"/>
            </a:solidFill>
          </a:endParaRPr>
        </a:p>
      </dgm:t>
    </dgm:pt>
    <dgm:pt modelId="{11BBFA6D-7ADF-4BFE-B497-C2A1A420A913}">
      <dgm:prSet custT="1"/>
      <dgm:spPr/>
      <dgm:t>
        <a:bodyPr/>
        <a:lstStyle/>
        <a:p>
          <a:r>
            <a:rPr lang="en-US" sz="1000" dirty="0" smtClean="0">
              <a:solidFill>
                <a:srgbClr val="FF0000"/>
              </a:solidFill>
              <a:latin typeface="+mn-lt"/>
            </a:rPr>
            <a:t>Room Service</a:t>
          </a:r>
          <a:endParaRPr lang="en-US" sz="1000" dirty="0">
            <a:solidFill>
              <a:srgbClr val="FF0000"/>
            </a:solidFill>
            <a:latin typeface="+mn-lt"/>
          </a:endParaRPr>
        </a:p>
      </dgm:t>
    </dgm:pt>
    <dgm:pt modelId="{544A2705-366D-46F4-8380-180684F3B038}" type="parTrans" cxnId="{335898C7-6D1F-484F-BF3E-8AC8558826DE}">
      <dgm:prSet/>
      <dgm:spPr/>
      <dgm:t>
        <a:bodyPr/>
        <a:lstStyle/>
        <a:p>
          <a:endParaRPr lang="en-US" sz="1000">
            <a:solidFill>
              <a:srgbClr val="FF0000"/>
            </a:solidFill>
            <a:latin typeface="+mn-lt"/>
          </a:endParaRPr>
        </a:p>
      </dgm:t>
    </dgm:pt>
    <dgm:pt modelId="{35055049-B3BF-4AE2-9467-4D00410B0ADF}" type="sibTrans" cxnId="{335898C7-6D1F-484F-BF3E-8AC8558826DE}">
      <dgm:prSet/>
      <dgm:spPr/>
      <dgm:t>
        <a:bodyPr/>
        <a:lstStyle/>
        <a:p>
          <a:endParaRPr lang="en-US">
            <a:solidFill>
              <a:srgbClr val="FF0000"/>
            </a:solidFill>
          </a:endParaRPr>
        </a:p>
      </dgm:t>
    </dgm:pt>
    <dgm:pt modelId="{4B211AB1-BCC7-4F1F-83A1-8BF07765836A}">
      <dgm:prSet custT="1"/>
      <dgm:spPr/>
      <dgm:t>
        <a:bodyPr/>
        <a:lstStyle/>
        <a:p>
          <a:r>
            <a:rPr lang="en-US" sz="1000" dirty="0" smtClean="0">
              <a:solidFill>
                <a:srgbClr val="FF0000"/>
              </a:solidFill>
              <a:latin typeface="+mn-lt"/>
            </a:rPr>
            <a:t>Banquet/ Catering</a:t>
          </a:r>
          <a:endParaRPr lang="en-US" sz="1000" dirty="0">
            <a:solidFill>
              <a:srgbClr val="FF0000"/>
            </a:solidFill>
            <a:latin typeface="+mn-lt"/>
          </a:endParaRPr>
        </a:p>
      </dgm:t>
    </dgm:pt>
    <dgm:pt modelId="{73E6FB9E-71C4-4EAF-9844-05B2AEE587BC}" type="parTrans" cxnId="{99BEE79F-2B8F-47BD-9E32-A94625DCE9F3}">
      <dgm:prSet/>
      <dgm:spPr/>
      <dgm:t>
        <a:bodyPr/>
        <a:lstStyle/>
        <a:p>
          <a:endParaRPr lang="en-US" sz="1000">
            <a:solidFill>
              <a:srgbClr val="FF0000"/>
            </a:solidFill>
            <a:latin typeface="+mn-lt"/>
          </a:endParaRPr>
        </a:p>
      </dgm:t>
    </dgm:pt>
    <dgm:pt modelId="{9EA9FBE4-5BDE-49F4-9DFF-8994D5F6A2F0}" type="sibTrans" cxnId="{99BEE79F-2B8F-47BD-9E32-A94625DCE9F3}">
      <dgm:prSet/>
      <dgm:spPr/>
      <dgm:t>
        <a:bodyPr/>
        <a:lstStyle/>
        <a:p>
          <a:endParaRPr lang="en-US">
            <a:solidFill>
              <a:srgbClr val="FF0000"/>
            </a:solidFill>
          </a:endParaRPr>
        </a:p>
      </dgm:t>
    </dgm:pt>
    <dgm:pt modelId="{D62F688F-72B5-41FD-A99A-BB1C94B54F86}">
      <dgm:prSet custT="1"/>
      <dgm:spPr/>
      <dgm:t>
        <a:bodyPr/>
        <a:lstStyle/>
        <a:p>
          <a:r>
            <a:rPr lang="en-US" sz="1000" dirty="0" smtClean="0">
              <a:solidFill>
                <a:srgbClr val="FF0000"/>
              </a:solidFill>
              <a:latin typeface="+mn-lt"/>
            </a:rPr>
            <a:t>Kitchen</a:t>
          </a:r>
          <a:endParaRPr lang="en-US" sz="1000" dirty="0">
            <a:solidFill>
              <a:srgbClr val="FF0000"/>
            </a:solidFill>
            <a:latin typeface="+mn-lt"/>
          </a:endParaRPr>
        </a:p>
      </dgm:t>
    </dgm:pt>
    <dgm:pt modelId="{28A48716-DEB9-42BA-B911-4792E07CA9EA}" type="parTrans" cxnId="{AAD20BE3-BE7B-478C-A9CB-5CEEF43FC01F}">
      <dgm:prSet/>
      <dgm:spPr/>
      <dgm:t>
        <a:bodyPr/>
        <a:lstStyle/>
        <a:p>
          <a:endParaRPr lang="en-US" sz="1000">
            <a:solidFill>
              <a:srgbClr val="FF0000"/>
            </a:solidFill>
            <a:latin typeface="+mn-lt"/>
          </a:endParaRPr>
        </a:p>
      </dgm:t>
    </dgm:pt>
    <dgm:pt modelId="{29F41D71-FC4B-4F45-9CA7-900988D432C7}" type="sibTrans" cxnId="{AAD20BE3-BE7B-478C-A9CB-5CEEF43FC01F}">
      <dgm:prSet/>
      <dgm:spPr/>
      <dgm:t>
        <a:bodyPr/>
        <a:lstStyle/>
        <a:p>
          <a:endParaRPr lang="en-US">
            <a:solidFill>
              <a:srgbClr val="FF0000"/>
            </a:solidFill>
          </a:endParaRPr>
        </a:p>
      </dgm:t>
    </dgm:pt>
    <dgm:pt modelId="{E0FB03D6-CD33-442D-80BC-670ABF3D476B}">
      <dgm:prSet custT="1"/>
      <dgm:spPr/>
      <dgm:t>
        <a:bodyPr/>
        <a:lstStyle/>
        <a:p>
          <a:r>
            <a:rPr lang="en-US" sz="1000" dirty="0" smtClean="0">
              <a:solidFill>
                <a:srgbClr val="FF0000"/>
              </a:solidFill>
              <a:latin typeface="+mn-lt"/>
            </a:rPr>
            <a:t>Back of the House</a:t>
          </a:r>
          <a:endParaRPr lang="en-US" sz="1000" dirty="0">
            <a:solidFill>
              <a:srgbClr val="FF0000"/>
            </a:solidFill>
            <a:latin typeface="+mn-lt"/>
          </a:endParaRPr>
        </a:p>
      </dgm:t>
    </dgm:pt>
    <dgm:pt modelId="{2CDF040D-F81D-4E8A-A728-25C4ECFFD259}" type="parTrans" cxnId="{F599B04A-8463-4B9B-B131-50636C489B63}">
      <dgm:prSet/>
      <dgm:spPr/>
      <dgm:t>
        <a:bodyPr/>
        <a:lstStyle/>
        <a:p>
          <a:endParaRPr lang="en-US" sz="1000">
            <a:solidFill>
              <a:srgbClr val="FF0000"/>
            </a:solidFill>
            <a:latin typeface="+mn-lt"/>
          </a:endParaRPr>
        </a:p>
      </dgm:t>
    </dgm:pt>
    <dgm:pt modelId="{7911C5DF-1EAC-4EFF-9D1E-6D0B849A7C44}" type="sibTrans" cxnId="{F599B04A-8463-4B9B-B131-50636C489B63}">
      <dgm:prSet/>
      <dgm:spPr/>
      <dgm:t>
        <a:bodyPr/>
        <a:lstStyle/>
        <a:p>
          <a:endParaRPr lang="en-US">
            <a:solidFill>
              <a:srgbClr val="FF0000"/>
            </a:solidFill>
          </a:endParaRPr>
        </a:p>
      </dgm:t>
    </dgm:pt>
    <dgm:pt modelId="{A0CD67A1-CE6F-485C-9081-49704066D3E3}">
      <dgm:prSet custT="1"/>
      <dgm:spPr/>
      <dgm:t>
        <a:bodyPr/>
        <a:lstStyle/>
        <a:p>
          <a:r>
            <a:rPr lang="en-US" sz="1000" dirty="0" smtClean="0">
              <a:solidFill>
                <a:srgbClr val="FF0000"/>
              </a:solidFill>
              <a:latin typeface="+mn-lt"/>
            </a:rPr>
            <a:t>Sales and Marketing</a:t>
          </a:r>
          <a:endParaRPr lang="en-US" sz="1000" dirty="0">
            <a:solidFill>
              <a:srgbClr val="FF0000"/>
            </a:solidFill>
            <a:latin typeface="+mn-lt"/>
          </a:endParaRPr>
        </a:p>
      </dgm:t>
    </dgm:pt>
    <dgm:pt modelId="{DF88B1DE-E692-43EB-B775-44FACB979860}" type="parTrans" cxnId="{B492F7D9-FA8D-4FF8-8815-8725F6AB7B33}">
      <dgm:prSet/>
      <dgm:spPr/>
      <dgm:t>
        <a:bodyPr/>
        <a:lstStyle/>
        <a:p>
          <a:endParaRPr lang="en-US" sz="1000">
            <a:solidFill>
              <a:srgbClr val="FF0000"/>
            </a:solidFill>
            <a:latin typeface="+mn-lt"/>
          </a:endParaRPr>
        </a:p>
      </dgm:t>
    </dgm:pt>
    <dgm:pt modelId="{755CAF3B-3EB3-4C08-8D3A-40A0D0A4AC3E}" type="sibTrans" cxnId="{B492F7D9-FA8D-4FF8-8815-8725F6AB7B33}">
      <dgm:prSet/>
      <dgm:spPr/>
      <dgm:t>
        <a:bodyPr/>
        <a:lstStyle/>
        <a:p>
          <a:endParaRPr lang="en-US">
            <a:solidFill>
              <a:srgbClr val="FF0000"/>
            </a:solidFill>
          </a:endParaRPr>
        </a:p>
      </dgm:t>
    </dgm:pt>
    <dgm:pt modelId="{0F9AE63E-AF94-4578-BBA1-332AC6D44B6A}">
      <dgm:prSet custT="1"/>
      <dgm:spPr/>
      <dgm:t>
        <a:bodyPr/>
        <a:lstStyle/>
        <a:p>
          <a:r>
            <a:rPr lang="en-US" sz="1000" dirty="0" smtClean="0">
              <a:solidFill>
                <a:srgbClr val="FF0000"/>
              </a:solidFill>
              <a:latin typeface="+mn-lt"/>
            </a:rPr>
            <a:t>Finance and Accounts</a:t>
          </a:r>
          <a:endParaRPr lang="en-US" sz="1000" dirty="0">
            <a:solidFill>
              <a:srgbClr val="FF0000"/>
            </a:solidFill>
            <a:latin typeface="+mn-lt"/>
          </a:endParaRPr>
        </a:p>
      </dgm:t>
    </dgm:pt>
    <dgm:pt modelId="{0AE32F4A-0EA7-4AC4-8DE4-55D333261622}" type="parTrans" cxnId="{30EE56C0-0F73-47E1-9A2E-5D1EE34E9BAD}">
      <dgm:prSet/>
      <dgm:spPr/>
      <dgm:t>
        <a:bodyPr/>
        <a:lstStyle/>
        <a:p>
          <a:endParaRPr lang="en-US" sz="1000">
            <a:solidFill>
              <a:srgbClr val="FF0000"/>
            </a:solidFill>
            <a:latin typeface="+mn-lt"/>
          </a:endParaRPr>
        </a:p>
      </dgm:t>
    </dgm:pt>
    <dgm:pt modelId="{3DDE12CF-C8CE-4107-A8CC-A5D4EC1E48B2}" type="sibTrans" cxnId="{30EE56C0-0F73-47E1-9A2E-5D1EE34E9BAD}">
      <dgm:prSet/>
      <dgm:spPr/>
      <dgm:t>
        <a:bodyPr/>
        <a:lstStyle/>
        <a:p>
          <a:endParaRPr lang="en-US">
            <a:solidFill>
              <a:srgbClr val="FF0000"/>
            </a:solidFill>
          </a:endParaRPr>
        </a:p>
      </dgm:t>
    </dgm:pt>
    <dgm:pt modelId="{BE58AA41-3862-40C4-AAEE-2C7A547D4D79}">
      <dgm:prSet custT="1"/>
      <dgm:spPr/>
      <dgm:t>
        <a:bodyPr/>
        <a:lstStyle/>
        <a:p>
          <a:r>
            <a:rPr lang="en-US" sz="1000" dirty="0" smtClean="0">
              <a:solidFill>
                <a:srgbClr val="FF0000"/>
              </a:solidFill>
              <a:latin typeface="+mn-lt"/>
            </a:rPr>
            <a:t>Human Resources</a:t>
          </a:r>
          <a:endParaRPr lang="en-US" sz="1000" dirty="0">
            <a:solidFill>
              <a:srgbClr val="FF0000"/>
            </a:solidFill>
            <a:latin typeface="+mn-lt"/>
          </a:endParaRPr>
        </a:p>
      </dgm:t>
    </dgm:pt>
    <dgm:pt modelId="{25B5B0CE-63FC-4255-B5D6-4E2761AF9382}" type="parTrans" cxnId="{80BCA3BC-EF98-4400-8C2F-E8C6A0576BB5}">
      <dgm:prSet/>
      <dgm:spPr/>
      <dgm:t>
        <a:bodyPr/>
        <a:lstStyle/>
        <a:p>
          <a:endParaRPr lang="en-US" sz="1000">
            <a:solidFill>
              <a:srgbClr val="FF0000"/>
            </a:solidFill>
            <a:latin typeface="+mn-lt"/>
          </a:endParaRPr>
        </a:p>
      </dgm:t>
    </dgm:pt>
    <dgm:pt modelId="{BA104DD4-7E84-4D7C-87E7-C9DBCD14D0B3}" type="sibTrans" cxnId="{80BCA3BC-EF98-4400-8C2F-E8C6A0576BB5}">
      <dgm:prSet/>
      <dgm:spPr/>
      <dgm:t>
        <a:bodyPr/>
        <a:lstStyle/>
        <a:p>
          <a:endParaRPr lang="en-US">
            <a:solidFill>
              <a:srgbClr val="FF0000"/>
            </a:solidFill>
          </a:endParaRPr>
        </a:p>
      </dgm:t>
    </dgm:pt>
    <dgm:pt modelId="{81087489-FD7F-4811-B5D3-2A0696C54F78}">
      <dgm:prSet custT="1"/>
      <dgm:spPr/>
      <dgm:t>
        <a:bodyPr/>
        <a:lstStyle/>
        <a:p>
          <a:r>
            <a:rPr lang="en-US" sz="1000" dirty="0" smtClean="0">
              <a:solidFill>
                <a:srgbClr val="FF0000"/>
              </a:solidFill>
              <a:latin typeface="+mn-lt"/>
            </a:rPr>
            <a:t>Engineer-</a:t>
          </a:r>
          <a:r>
            <a:rPr lang="en-US" sz="1000" dirty="0" err="1" smtClean="0">
              <a:solidFill>
                <a:srgbClr val="FF0000"/>
              </a:solidFill>
              <a:latin typeface="+mn-lt"/>
            </a:rPr>
            <a:t>ing</a:t>
          </a:r>
          <a:endParaRPr lang="en-US" sz="1000" dirty="0">
            <a:solidFill>
              <a:srgbClr val="FF0000"/>
            </a:solidFill>
            <a:latin typeface="+mn-lt"/>
          </a:endParaRPr>
        </a:p>
      </dgm:t>
    </dgm:pt>
    <dgm:pt modelId="{1A60E1B0-C080-40B7-95C1-1B5F8E4DF85C}" type="parTrans" cxnId="{E70C65E4-E968-4902-BA76-0A37127AA5DD}">
      <dgm:prSet/>
      <dgm:spPr/>
      <dgm:t>
        <a:bodyPr/>
        <a:lstStyle/>
        <a:p>
          <a:endParaRPr lang="en-US" sz="1000">
            <a:solidFill>
              <a:srgbClr val="FF0000"/>
            </a:solidFill>
            <a:latin typeface="+mn-lt"/>
          </a:endParaRPr>
        </a:p>
      </dgm:t>
    </dgm:pt>
    <dgm:pt modelId="{8B10DADD-AFEA-483B-B888-EF34615A1E81}" type="sibTrans" cxnId="{E70C65E4-E968-4902-BA76-0A37127AA5DD}">
      <dgm:prSet/>
      <dgm:spPr/>
      <dgm:t>
        <a:bodyPr/>
        <a:lstStyle/>
        <a:p>
          <a:endParaRPr lang="en-US">
            <a:solidFill>
              <a:srgbClr val="FF0000"/>
            </a:solidFill>
          </a:endParaRPr>
        </a:p>
      </dgm:t>
    </dgm:pt>
    <dgm:pt modelId="{1369286C-E308-48A6-8B88-8C764B04C032}">
      <dgm:prSet custT="1"/>
      <dgm:spPr/>
      <dgm:t>
        <a:bodyPr/>
        <a:lstStyle/>
        <a:p>
          <a:r>
            <a:rPr lang="en-US" sz="1000" dirty="0" smtClean="0">
              <a:solidFill>
                <a:srgbClr val="FF0000"/>
              </a:solidFill>
              <a:latin typeface="+mn-lt"/>
            </a:rPr>
            <a:t>Security</a:t>
          </a:r>
          <a:endParaRPr lang="en-US" sz="1000" dirty="0">
            <a:solidFill>
              <a:srgbClr val="FF0000"/>
            </a:solidFill>
            <a:latin typeface="+mn-lt"/>
          </a:endParaRPr>
        </a:p>
      </dgm:t>
    </dgm:pt>
    <dgm:pt modelId="{641F32EC-6195-4BD8-B217-A46B582D95C4}" type="parTrans" cxnId="{8756F93D-F451-436A-BD05-637064952030}">
      <dgm:prSet/>
      <dgm:spPr/>
      <dgm:t>
        <a:bodyPr/>
        <a:lstStyle/>
        <a:p>
          <a:endParaRPr lang="en-US" sz="1000">
            <a:solidFill>
              <a:srgbClr val="FF0000"/>
            </a:solidFill>
            <a:latin typeface="+mn-lt"/>
          </a:endParaRPr>
        </a:p>
      </dgm:t>
    </dgm:pt>
    <dgm:pt modelId="{3EEDB129-FE86-4E2C-B4A9-9433E714BFC2}" type="sibTrans" cxnId="{8756F93D-F451-436A-BD05-637064952030}">
      <dgm:prSet/>
      <dgm:spPr/>
      <dgm:t>
        <a:bodyPr/>
        <a:lstStyle/>
        <a:p>
          <a:endParaRPr lang="en-US">
            <a:solidFill>
              <a:srgbClr val="FF0000"/>
            </a:solidFill>
          </a:endParaRPr>
        </a:p>
      </dgm:t>
    </dgm:pt>
    <dgm:pt modelId="{20E037F4-392A-445C-B7C7-33CBD658B5C4}" type="pres">
      <dgm:prSet presAssocID="{3141CB49-6EB9-44E0-89A1-756BD6F3B774}" presName="hierChild1" presStyleCnt="0">
        <dgm:presLayoutVars>
          <dgm:chPref val="1"/>
          <dgm:dir/>
          <dgm:animOne val="branch"/>
          <dgm:animLvl val="lvl"/>
          <dgm:resizeHandles/>
        </dgm:presLayoutVars>
      </dgm:prSet>
      <dgm:spPr/>
      <dgm:t>
        <a:bodyPr/>
        <a:lstStyle/>
        <a:p>
          <a:endParaRPr lang="en-US"/>
        </a:p>
      </dgm:t>
    </dgm:pt>
    <dgm:pt modelId="{329C3B7E-5CEB-46AA-A85E-7D18C7CE07AB}" type="pres">
      <dgm:prSet presAssocID="{A54AD634-4690-4957-A396-768FC359EF41}" presName="hierRoot1" presStyleCnt="0"/>
      <dgm:spPr/>
      <dgm:t>
        <a:bodyPr/>
        <a:lstStyle/>
        <a:p>
          <a:endParaRPr lang="en-US"/>
        </a:p>
      </dgm:t>
    </dgm:pt>
    <dgm:pt modelId="{060A2B0A-7D3C-4CD7-9695-93BDFC09A1CF}" type="pres">
      <dgm:prSet presAssocID="{A54AD634-4690-4957-A396-768FC359EF41}" presName="composite" presStyleCnt="0"/>
      <dgm:spPr/>
      <dgm:t>
        <a:bodyPr/>
        <a:lstStyle/>
        <a:p>
          <a:endParaRPr lang="en-US"/>
        </a:p>
      </dgm:t>
    </dgm:pt>
    <dgm:pt modelId="{06812080-F026-4355-8136-5DE074412A53}" type="pres">
      <dgm:prSet presAssocID="{A54AD634-4690-4957-A396-768FC359EF41}" presName="background" presStyleLbl="node0" presStyleIdx="0" presStyleCnt="1"/>
      <dgm:spPr/>
      <dgm:t>
        <a:bodyPr/>
        <a:lstStyle/>
        <a:p>
          <a:endParaRPr lang="en-US"/>
        </a:p>
      </dgm:t>
    </dgm:pt>
    <dgm:pt modelId="{32D59A04-04C1-405B-B57B-421EFBABDC2F}" type="pres">
      <dgm:prSet presAssocID="{A54AD634-4690-4957-A396-768FC359EF41}" presName="text" presStyleLbl="fgAcc0" presStyleIdx="0" presStyleCnt="1" custLinFactX="-35852" custLinFactNeighborX="-100000" custLinFactNeighborY="-29751">
        <dgm:presLayoutVars>
          <dgm:chPref val="3"/>
        </dgm:presLayoutVars>
      </dgm:prSet>
      <dgm:spPr/>
      <dgm:t>
        <a:bodyPr/>
        <a:lstStyle/>
        <a:p>
          <a:endParaRPr lang="en-US"/>
        </a:p>
      </dgm:t>
    </dgm:pt>
    <dgm:pt modelId="{0DBFFB8E-3AF8-476F-B270-5F2FBE9B1BAD}" type="pres">
      <dgm:prSet presAssocID="{A54AD634-4690-4957-A396-768FC359EF41}" presName="hierChild2" presStyleCnt="0"/>
      <dgm:spPr/>
      <dgm:t>
        <a:bodyPr/>
        <a:lstStyle/>
        <a:p>
          <a:endParaRPr lang="en-US"/>
        </a:p>
      </dgm:t>
    </dgm:pt>
    <dgm:pt modelId="{BA26AD6F-9472-48D2-919D-EE825266C016}" type="pres">
      <dgm:prSet presAssocID="{3E66987A-ECB0-41E7-850A-0ED9D92A417E}" presName="Name10" presStyleLbl="parChTrans1D2" presStyleIdx="0" presStyleCnt="4"/>
      <dgm:spPr/>
      <dgm:t>
        <a:bodyPr/>
        <a:lstStyle/>
        <a:p>
          <a:endParaRPr lang="en-US"/>
        </a:p>
      </dgm:t>
    </dgm:pt>
    <dgm:pt modelId="{0DB0E579-313E-4DFF-8FB9-6B18420247BB}" type="pres">
      <dgm:prSet presAssocID="{FFC4F89E-FFEE-46D9-A6CD-7CE1031462C3}" presName="hierRoot2" presStyleCnt="0"/>
      <dgm:spPr/>
      <dgm:t>
        <a:bodyPr/>
        <a:lstStyle/>
        <a:p>
          <a:endParaRPr lang="en-US"/>
        </a:p>
      </dgm:t>
    </dgm:pt>
    <dgm:pt modelId="{59536876-9081-4D29-B991-5B9193E9E66B}" type="pres">
      <dgm:prSet presAssocID="{FFC4F89E-FFEE-46D9-A6CD-7CE1031462C3}" presName="composite2" presStyleCnt="0"/>
      <dgm:spPr/>
      <dgm:t>
        <a:bodyPr/>
        <a:lstStyle/>
        <a:p>
          <a:endParaRPr lang="en-US"/>
        </a:p>
      </dgm:t>
    </dgm:pt>
    <dgm:pt modelId="{62F2D61C-514C-4B07-8B6E-8ED53A81D3A5}" type="pres">
      <dgm:prSet presAssocID="{FFC4F89E-FFEE-46D9-A6CD-7CE1031462C3}" presName="background2" presStyleLbl="node2" presStyleIdx="0" presStyleCnt="4"/>
      <dgm:spPr/>
      <dgm:t>
        <a:bodyPr/>
        <a:lstStyle/>
        <a:p>
          <a:endParaRPr lang="en-US"/>
        </a:p>
      </dgm:t>
    </dgm:pt>
    <dgm:pt modelId="{8C71745F-F2B3-4F2F-B699-03FCED98A650}" type="pres">
      <dgm:prSet presAssocID="{FFC4F89E-FFEE-46D9-A6CD-7CE1031462C3}" presName="text2" presStyleLbl="fgAcc2" presStyleIdx="0" presStyleCnt="4" custLinFactNeighborX="-27199" custLinFactNeighborY="-1923">
        <dgm:presLayoutVars>
          <dgm:chPref val="3"/>
        </dgm:presLayoutVars>
      </dgm:prSet>
      <dgm:spPr/>
      <dgm:t>
        <a:bodyPr/>
        <a:lstStyle/>
        <a:p>
          <a:endParaRPr lang="en-US"/>
        </a:p>
      </dgm:t>
    </dgm:pt>
    <dgm:pt modelId="{95AA563C-0ACA-4BFE-9789-B5D72785A5BF}" type="pres">
      <dgm:prSet presAssocID="{FFC4F89E-FFEE-46D9-A6CD-7CE1031462C3}" presName="hierChild3" presStyleCnt="0"/>
      <dgm:spPr/>
      <dgm:t>
        <a:bodyPr/>
        <a:lstStyle/>
        <a:p>
          <a:endParaRPr lang="en-US"/>
        </a:p>
      </dgm:t>
    </dgm:pt>
    <dgm:pt modelId="{00FCED5C-358F-4B63-B251-3B1208E037FE}" type="pres">
      <dgm:prSet presAssocID="{DF8B1539-D524-4FA0-842F-E7E1F7DECF5D}" presName="Name17" presStyleLbl="parChTrans1D3" presStyleIdx="0" presStyleCnt="14"/>
      <dgm:spPr/>
      <dgm:t>
        <a:bodyPr/>
        <a:lstStyle/>
        <a:p>
          <a:endParaRPr lang="en-US"/>
        </a:p>
      </dgm:t>
    </dgm:pt>
    <dgm:pt modelId="{7469E641-1028-4815-8DD1-5CF7B545AD02}" type="pres">
      <dgm:prSet presAssocID="{6D5C593C-86F7-4631-A1E8-5D932C09E094}" presName="hierRoot3" presStyleCnt="0"/>
      <dgm:spPr/>
      <dgm:t>
        <a:bodyPr/>
        <a:lstStyle/>
        <a:p>
          <a:endParaRPr lang="en-US"/>
        </a:p>
      </dgm:t>
    </dgm:pt>
    <dgm:pt modelId="{A3EB4617-93AB-43C8-9392-D2E0B3CE160D}" type="pres">
      <dgm:prSet presAssocID="{6D5C593C-86F7-4631-A1E8-5D932C09E094}" presName="composite3" presStyleCnt="0"/>
      <dgm:spPr/>
      <dgm:t>
        <a:bodyPr/>
        <a:lstStyle/>
        <a:p>
          <a:endParaRPr lang="en-US"/>
        </a:p>
      </dgm:t>
    </dgm:pt>
    <dgm:pt modelId="{88F3E721-6834-4F39-8BE5-27618272ABAF}" type="pres">
      <dgm:prSet presAssocID="{6D5C593C-86F7-4631-A1E8-5D932C09E094}" presName="background3" presStyleLbl="node3" presStyleIdx="0" presStyleCnt="14"/>
      <dgm:spPr/>
      <dgm:t>
        <a:bodyPr/>
        <a:lstStyle/>
        <a:p>
          <a:endParaRPr lang="en-US"/>
        </a:p>
      </dgm:t>
    </dgm:pt>
    <dgm:pt modelId="{18B2A39F-1B8F-406E-9E1C-7E36E096F947}" type="pres">
      <dgm:prSet presAssocID="{6D5C593C-86F7-4631-A1E8-5D932C09E094}" presName="text3" presStyleLbl="fgAcc3" presStyleIdx="0" presStyleCnt="14" custLinFactNeighborX="-40396" custLinFactNeighborY="1298">
        <dgm:presLayoutVars>
          <dgm:chPref val="3"/>
        </dgm:presLayoutVars>
      </dgm:prSet>
      <dgm:spPr/>
      <dgm:t>
        <a:bodyPr/>
        <a:lstStyle/>
        <a:p>
          <a:endParaRPr lang="en-US"/>
        </a:p>
      </dgm:t>
    </dgm:pt>
    <dgm:pt modelId="{9255E43E-51B6-4C71-AC79-9AAD3A8CE376}" type="pres">
      <dgm:prSet presAssocID="{6D5C593C-86F7-4631-A1E8-5D932C09E094}" presName="hierChild4" presStyleCnt="0"/>
      <dgm:spPr/>
      <dgm:t>
        <a:bodyPr/>
        <a:lstStyle/>
        <a:p>
          <a:endParaRPr lang="en-US"/>
        </a:p>
      </dgm:t>
    </dgm:pt>
    <dgm:pt modelId="{CEB51044-7D71-45C2-B46A-14A715C4C01A}" type="pres">
      <dgm:prSet presAssocID="{FC672561-5F63-40B3-AB01-E1489D6B2262}" presName="Name17" presStyleLbl="parChTrans1D3" presStyleIdx="1" presStyleCnt="14"/>
      <dgm:spPr/>
      <dgm:t>
        <a:bodyPr/>
        <a:lstStyle/>
        <a:p>
          <a:endParaRPr lang="en-US"/>
        </a:p>
      </dgm:t>
    </dgm:pt>
    <dgm:pt modelId="{91B356AA-0900-470F-B8A8-3A205D157E81}" type="pres">
      <dgm:prSet presAssocID="{7F93F42F-DDBC-4C4B-AF97-F1CDD5D00FD5}" presName="hierRoot3" presStyleCnt="0"/>
      <dgm:spPr/>
      <dgm:t>
        <a:bodyPr/>
        <a:lstStyle/>
        <a:p>
          <a:endParaRPr lang="en-US"/>
        </a:p>
      </dgm:t>
    </dgm:pt>
    <dgm:pt modelId="{3A8A0406-210E-4C3F-AAAB-3D7D09E77475}" type="pres">
      <dgm:prSet presAssocID="{7F93F42F-DDBC-4C4B-AF97-F1CDD5D00FD5}" presName="composite3" presStyleCnt="0"/>
      <dgm:spPr/>
      <dgm:t>
        <a:bodyPr/>
        <a:lstStyle/>
        <a:p>
          <a:endParaRPr lang="en-US"/>
        </a:p>
      </dgm:t>
    </dgm:pt>
    <dgm:pt modelId="{BFFB9DC8-D9CD-42A2-B1DF-6CCC1F3B64E0}" type="pres">
      <dgm:prSet presAssocID="{7F93F42F-DDBC-4C4B-AF97-F1CDD5D00FD5}" presName="background3" presStyleLbl="node3" presStyleIdx="1" presStyleCnt="14"/>
      <dgm:spPr/>
      <dgm:t>
        <a:bodyPr/>
        <a:lstStyle/>
        <a:p>
          <a:endParaRPr lang="en-US"/>
        </a:p>
      </dgm:t>
    </dgm:pt>
    <dgm:pt modelId="{26650533-81BE-4FED-AAA0-904E9619358B}" type="pres">
      <dgm:prSet presAssocID="{7F93F42F-DDBC-4C4B-AF97-F1CDD5D00FD5}" presName="text3" presStyleLbl="fgAcc3" presStyleIdx="1" presStyleCnt="14" custLinFactNeighborX="-19186" custLinFactNeighborY="1298">
        <dgm:presLayoutVars>
          <dgm:chPref val="3"/>
        </dgm:presLayoutVars>
      </dgm:prSet>
      <dgm:spPr/>
      <dgm:t>
        <a:bodyPr/>
        <a:lstStyle/>
        <a:p>
          <a:endParaRPr lang="en-US"/>
        </a:p>
      </dgm:t>
    </dgm:pt>
    <dgm:pt modelId="{2D67FC80-8E42-4C0F-A75E-AB931A882367}" type="pres">
      <dgm:prSet presAssocID="{7F93F42F-DDBC-4C4B-AF97-F1CDD5D00FD5}" presName="hierChild4" presStyleCnt="0"/>
      <dgm:spPr/>
      <dgm:t>
        <a:bodyPr/>
        <a:lstStyle/>
        <a:p>
          <a:endParaRPr lang="en-US"/>
        </a:p>
      </dgm:t>
    </dgm:pt>
    <dgm:pt modelId="{7678A78E-D3AD-4E49-8FFB-A0FAC3B749FE}" type="pres">
      <dgm:prSet presAssocID="{B35682F8-4995-4A4D-B3F8-A50878D89306}" presName="Name17" presStyleLbl="parChTrans1D3" presStyleIdx="2" presStyleCnt="14"/>
      <dgm:spPr/>
      <dgm:t>
        <a:bodyPr/>
        <a:lstStyle/>
        <a:p>
          <a:endParaRPr lang="en-US"/>
        </a:p>
      </dgm:t>
    </dgm:pt>
    <dgm:pt modelId="{A026627D-8076-4580-BF31-42FB57426A2D}" type="pres">
      <dgm:prSet presAssocID="{8DB529A4-FAB4-4F90-9D9D-6CA92FD1F414}" presName="hierRoot3" presStyleCnt="0"/>
      <dgm:spPr/>
      <dgm:t>
        <a:bodyPr/>
        <a:lstStyle/>
        <a:p>
          <a:endParaRPr lang="en-US"/>
        </a:p>
      </dgm:t>
    </dgm:pt>
    <dgm:pt modelId="{8734B320-F3AB-4328-8F90-92CDAF22C52F}" type="pres">
      <dgm:prSet presAssocID="{8DB529A4-FAB4-4F90-9D9D-6CA92FD1F414}" presName="composite3" presStyleCnt="0"/>
      <dgm:spPr/>
      <dgm:t>
        <a:bodyPr/>
        <a:lstStyle/>
        <a:p>
          <a:endParaRPr lang="en-US"/>
        </a:p>
      </dgm:t>
    </dgm:pt>
    <dgm:pt modelId="{8E4A43E8-0B7F-4957-9DFF-2F93D8F3D8CB}" type="pres">
      <dgm:prSet presAssocID="{8DB529A4-FAB4-4F90-9D9D-6CA92FD1F414}" presName="background3" presStyleLbl="node3" presStyleIdx="2" presStyleCnt="14"/>
      <dgm:spPr/>
      <dgm:t>
        <a:bodyPr/>
        <a:lstStyle/>
        <a:p>
          <a:endParaRPr lang="en-US"/>
        </a:p>
      </dgm:t>
    </dgm:pt>
    <dgm:pt modelId="{D5D1229C-818A-4AD0-9C76-99F2737B5041}" type="pres">
      <dgm:prSet presAssocID="{8DB529A4-FAB4-4F90-9D9D-6CA92FD1F414}" presName="text3" presStyleLbl="fgAcc3" presStyleIdx="2" presStyleCnt="14" custLinFactNeighborX="-26662" custLinFactNeighborY="1298">
        <dgm:presLayoutVars>
          <dgm:chPref val="3"/>
        </dgm:presLayoutVars>
      </dgm:prSet>
      <dgm:spPr/>
      <dgm:t>
        <a:bodyPr/>
        <a:lstStyle/>
        <a:p>
          <a:endParaRPr lang="en-US"/>
        </a:p>
      </dgm:t>
    </dgm:pt>
    <dgm:pt modelId="{9D115491-57AE-4D4F-9E09-430F7B2EE842}" type="pres">
      <dgm:prSet presAssocID="{8DB529A4-FAB4-4F90-9D9D-6CA92FD1F414}" presName="hierChild4" presStyleCnt="0"/>
      <dgm:spPr/>
      <dgm:t>
        <a:bodyPr/>
        <a:lstStyle/>
        <a:p>
          <a:endParaRPr lang="en-US"/>
        </a:p>
      </dgm:t>
    </dgm:pt>
    <dgm:pt modelId="{0F3BD0B7-837A-4B6F-87B1-D11748B0361D}" type="pres">
      <dgm:prSet presAssocID="{A273A4B3-AA4D-4F63-AB48-C1330B289B42}" presName="Name10" presStyleLbl="parChTrans1D2" presStyleIdx="1" presStyleCnt="4"/>
      <dgm:spPr/>
      <dgm:t>
        <a:bodyPr/>
        <a:lstStyle/>
        <a:p>
          <a:endParaRPr lang="en-US"/>
        </a:p>
      </dgm:t>
    </dgm:pt>
    <dgm:pt modelId="{3277C006-7C6E-4B8B-82E7-13BA5FE9ECF9}" type="pres">
      <dgm:prSet presAssocID="{F84A16A8-CD7E-4DBF-9E05-09DBECAE600D}" presName="hierRoot2" presStyleCnt="0"/>
      <dgm:spPr/>
      <dgm:t>
        <a:bodyPr/>
        <a:lstStyle/>
        <a:p>
          <a:endParaRPr lang="en-US"/>
        </a:p>
      </dgm:t>
    </dgm:pt>
    <dgm:pt modelId="{E1FC290D-E514-4961-A0BC-360C23DFFBC5}" type="pres">
      <dgm:prSet presAssocID="{F84A16A8-CD7E-4DBF-9E05-09DBECAE600D}" presName="composite2" presStyleCnt="0"/>
      <dgm:spPr/>
      <dgm:t>
        <a:bodyPr/>
        <a:lstStyle/>
        <a:p>
          <a:endParaRPr lang="en-US"/>
        </a:p>
      </dgm:t>
    </dgm:pt>
    <dgm:pt modelId="{79F4D06C-F667-4567-AC81-11CE45031CB3}" type="pres">
      <dgm:prSet presAssocID="{F84A16A8-CD7E-4DBF-9E05-09DBECAE600D}" presName="background2" presStyleLbl="node2" presStyleIdx="1" presStyleCnt="4"/>
      <dgm:spPr/>
      <dgm:t>
        <a:bodyPr/>
        <a:lstStyle/>
        <a:p>
          <a:endParaRPr lang="en-US"/>
        </a:p>
      </dgm:t>
    </dgm:pt>
    <dgm:pt modelId="{9C1D2579-D724-4D4E-B6F9-7AD783B5469D}" type="pres">
      <dgm:prSet presAssocID="{F84A16A8-CD7E-4DBF-9E05-09DBECAE600D}" presName="text2" presStyleLbl="fgAcc2" presStyleIdx="1" presStyleCnt="4" custLinFactNeighborX="-2731" custLinFactNeighborY="5482">
        <dgm:presLayoutVars>
          <dgm:chPref val="3"/>
        </dgm:presLayoutVars>
      </dgm:prSet>
      <dgm:spPr/>
      <dgm:t>
        <a:bodyPr/>
        <a:lstStyle/>
        <a:p>
          <a:endParaRPr lang="en-US"/>
        </a:p>
      </dgm:t>
    </dgm:pt>
    <dgm:pt modelId="{02ABF3E1-4878-462A-8654-037D97089F9F}" type="pres">
      <dgm:prSet presAssocID="{F84A16A8-CD7E-4DBF-9E05-09DBECAE600D}" presName="hierChild3" presStyleCnt="0"/>
      <dgm:spPr/>
      <dgm:t>
        <a:bodyPr/>
        <a:lstStyle/>
        <a:p>
          <a:endParaRPr lang="en-US"/>
        </a:p>
      </dgm:t>
    </dgm:pt>
    <dgm:pt modelId="{5C089F94-8236-48AC-B71D-79F8B55A6D85}" type="pres">
      <dgm:prSet presAssocID="{F5AF2011-4CAB-4951-AE33-953EAE71FA61}" presName="Name17" presStyleLbl="parChTrans1D3" presStyleIdx="3" presStyleCnt="14"/>
      <dgm:spPr/>
      <dgm:t>
        <a:bodyPr/>
        <a:lstStyle/>
        <a:p>
          <a:endParaRPr lang="en-US"/>
        </a:p>
      </dgm:t>
    </dgm:pt>
    <dgm:pt modelId="{2D80E829-81D8-48B2-B51C-F89A6BACF578}" type="pres">
      <dgm:prSet presAssocID="{770CE40E-A888-4EB0-8163-AA19F10BD242}" presName="hierRoot3" presStyleCnt="0"/>
      <dgm:spPr/>
      <dgm:t>
        <a:bodyPr/>
        <a:lstStyle/>
        <a:p>
          <a:endParaRPr lang="en-US"/>
        </a:p>
      </dgm:t>
    </dgm:pt>
    <dgm:pt modelId="{7278F50F-66BF-4C27-82C3-17A02BE5394E}" type="pres">
      <dgm:prSet presAssocID="{770CE40E-A888-4EB0-8163-AA19F10BD242}" presName="composite3" presStyleCnt="0"/>
      <dgm:spPr/>
      <dgm:t>
        <a:bodyPr/>
        <a:lstStyle/>
        <a:p>
          <a:endParaRPr lang="en-US"/>
        </a:p>
      </dgm:t>
    </dgm:pt>
    <dgm:pt modelId="{EC00260A-9212-457C-B92B-82F232EAB3B0}" type="pres">
      <dgm:prSet presAssocID="{770CE40E-A888-4EB0-8163-AA19F10BD242}" presName="background3" presStyleLbl="node3" presStyleIdx="3" presStyleCnt="14"/>
      <dgm:spPr/>
      <dgm:t>
        <a:bodyPr/>
        <a:lstStyle/>
        <a:p>
          <a:endParaRPr lang="en-US"/>
        </a:p>
      </dgm:t>
    </dgm:pt>
    <dgm:pt modelId="{9F16E1B6-ABA6-4E95-8CAD-E74106CA2CF2}" type="pres">
      <dgm:prSet presAssocID="{770CE40E-A888-4EB0-8163-AA19F10BD242}" presName="text3" presStyleLbl="fgAcc3" presStyleIdx="3" presStyleCnt="14" custLinFactNeighborX="-10593" custLinFactNeighborY="4508">
        <dgm:presLayoutVars>
          <dgm:chPref val="3"/>
        </dgm:presLayoutVars>
      </dgm:prSet>
      <dgm:spPr/>
      <dgm:t>
        <a:bodyPr/>
        <a:lstStyle/>
        <a:p>
          <a:endParaRPr lang="en-US"/>
        </a:p>
      </dgm:t>
    </dgm:pt>
    <dgm:pt modelId="{5FE795B4-95A1-4842-BE8E-BDC2CAC1E8FC}" type="pres">
      <dgm:prSet presAssocID="{770CE40E-A888-4EB0-8163-AA19F10BD242}" presName="hierChild4" presStyleCnt="0"/>
      <dgm:spPr/>
      <dgm:t>
        <a:bodyPr/>
        <a:lstStyle/>
        <a:p>
          <a:endParaRPr lang="en-US"/>
        </a:p>
      </dgm:t>
    </dgm:pt>
    <dgm:pt modelId="{1C8A9D54-1AC6-4435-86A9-0F31D95EDD8A}" type="pres">
      <dgm:prSet presAssocID="{A38EE770-5C5E-463B-B725-1C5C7F0DFA22}" presName="Name17" presStyleLbl="parChTrans1D3" presStyleIdx="4" presStyleCnt="14"/>
      <dgm:spPr/>
      <dgm:t>
        <a:bodyPr/>
        <a:lstStyle/>
        <a:p>
          <a:endParaRPr lang="en-US"/>
        </a:p>
      </dgm:t>
    </dgm:pt>
    <dgm:pt modelId="{56A1081C-9399-4734-8281-9CD0A7114BF9}" type="pres">
      <dgm:prSet presAssocID="{0D36645E-C4F0-4D22-AF64-4F587AE0DB8D}" presName="hierRoot3" presStyleCnt="0"/>
      <dgm:spPr/>
      <dgm:t>
        <a:bodyPr/>
        <a:lstStyle/>
        <a:p>
          <a:endParaRPr lang="en-US"/>
        </a:p>
      </dgm:t>
    </dgm:pt>
    <dgm:pt modelId="{07C6BEA5-394A-4F20-AC52-B5B7FC295B33}" type="pres">
      <dgm:prSet presAssocID="{0D36645E-C4F0-4D22-AF64-4F587AE0DB8D}" presName="composite3" presStyleCnt="0"/>
      <dgm:spPr/>
      <dgm:t>
        <a:bodyPr/>
        <a:lstStyle/>
        <a:p>
          <a:endParaRPr lang="en-US"/>
        </a:p>
      </dgm:t>
    </dgm:pt>
    <dgm:pt modelId="{C3403034-40A1-4EDC-A949-5E164F6D50DF}" type="pres">
      <dgm:prSet presAssocID="{0D36645E-C4F0-4D22-AF64-4F587AE0DB8D}" presName="background3" presStyleLbl="node3" presStyleIdx="4" presStyleCnt="14"/>
      <dgm:spPr/>
      <dgm:t>
        <a:bodyPr/>
        <a:lstStyle/>
        <a:p>
          <a:endParaRPr lang="en-US"/>
        </a:p>
      </dgm:t>
    </dgm:pt>
    <dgm:pt modelId="{F42015A4-5E9F-4FBC-916A-9AC98A2ED500}" type="pres">
      <dgm:prSet presAssocID="{0D36645E-C4F0-4D22-AF64-4F587AE0DB8D}" presName="text3" presStyleLbl="fgAcc3" presStyleIdx="4" presStyleCnt="14" custLinFactNeighborX="4747" custLinFactNeighborY="3028">
        <dgm:presLayoutVars>
          <dgm:chPref val="3"/>
        </dgm:presLayoutVars>
      </dgm:prSet>
      <dgm:spPr/>
      <dgm:t>
        <a:bodyPr/>
        <a:lstStyle/>
        <a:p>
          <a:endParaRPr lang="en-US"/>
        </a:p>
      </dgm:t>
    </dgm:pt>
    <dgm:pt modelId="{50680BFD-14DD-4457-9DE2-39A91777EA54}" type="pres">
      <dgm:prSet presAssocID="{0D36645E-C4F0-4D22-AF64-4F587AE0DB8D}" presName="hierChild4" presStyleCnt="0"/>
      <dgm:spPr/>
      <dgm:t>
        <a:bodyPr/>
        <a:lstStyle/>
        <a:p>
          <a:endParaRPr lang="en-US"/>
        </a:p>
      </dgm:t>
    </dgm:pt>
    <dgm:pt modelId="{C79548FC-6ED5-4255-BD74-B65F6351CBC0}" type="pres">
      <dgm:prSet presAssocID="{076AA758-7933-4A6C-909C-B69129598614}" presName="Name10" presStyleLbl="parChTrans1D2" presStyleIdx="2" presStyleCnt="4"/>
      <dgm:spPr/>
      <dgm:t>
        <a:bodyPr/>
        <a:lstStyle/>
        <a:p>
          <a:endParaRPr lang="en-US"/>
        </a:p>
      </dgm:t>
    </dgm:pt>
    <dgm:pt modelId="{DBD1CA46-9180-4C9F-9F69-7DD5C2BE61E3}" type="pres">
      <dgm:prSet presAssocID="{F5D67673-D127-4DE7-B671-A3B4A704E017}" presName="hierRoot2" presStyleCnt="0"/>
      <dgm:spPr/>
      <dgm:t>
        <a:bodyPr/>
        <a:lstStyle/>
        <a:p>
          <a:endParaRPr lang="en-US"/>
        </a:p>
      </dgm:t>
    </dgm:pt>
    <dgm:pt modelId="{EA5C723B-DFF5-47DA-8E5F-704BF37D61C2}" type="pres">
      <dgm:prSet presAssocID="{F5D67673-D127-4DE7-B671-A3B4A704E017}" presName="composite2" presStyleCnt="0"/>
      <dgm:spPr/>
      <dgm:t>
        <a:bodyPr/>
        <a:lstStyle/>
        <a:p>
          <a:endParaRPr lang="en-US"/>
        </a:p>
      </dgm:t>
    </dgm:pt>
    <dgm:pt modelId="{8F505DCF-D6EF-438C-ACC4-8300F15BB144}" type="pres">
      <dgm:prSet presAssocID="{F5D67673-D127-4DE7-B671-A3B4A704E017}" presName="background2" presStyleLbl="node2" presStyleIdx="2" presStyleCnt="4"/>
      <dgm:spPr/>
      <dgm:t>
        <a:bodyPr/>
        <a:lstStyle/>
        <a:p>
          <a:endParaRPr lang="en-US"/>
        </a:p>
      </dgm:t>
    </dgm:pt>
    <dgm:pt modelId="{6897F8F8-CABE-4D3B-86E9-190EE73FB322}" type="pres">
      <dgm:prSet presAssocID="{F5D67673-D127-4DE7-B671-A3B4A704E017}" presName="text2" presStyleLbl="fgAcc2" presStyleIdx="2" presStyleCnt="4" custLinFactX="1538" custLinFactNeighborX="100000" custLinFactNeighborY="4001">
        <dgm:presLayoutVars>
          <dgm:chPref val="3"/>
        </dgm:presLayoutVars>
      </dgm:prSet>
      <dgm:spPr/>
      <dgm:t>
        <a:bodyPr/>
        <a:lstStyle/>
        <a:p>
          <a:endParaRPr lang="en-US"/>
        </a:p>
      </dgm:t>
    </dgm:pt>
    <dgm:pt modelId="{CC2F43E7-3A9B-4AB4-9ECB-6C7AACC1D152}" type="pres">
      <dgm:prSet presAssocID="{F5D67673-D127-4DE7-B671-A3B4A704E017}" presName="hierChild3" presStyleCnt="0"/>
      <dgm:spPr/>
      <dgm:t>
        <a:bodyPr/>
        <a:lstStyle/>
        <a:p>
          <a:endParaRPr lang="en-US"/>
        </a:p>
      </dgm:t>
    </dgm:pt>
    <dgm:pt modelId="{19114EBD-6FFD-47E6-8AB6-EFFFBEDE5673}" type="pres">
      <dgm:prSet presAssocID="{E89584C6-C616-45AF-99CA-4DEA93CD585B}" presName="Name17" presStyleLbl="parChTrans1D3" presStyleIdx="5" presStyleCnt="14"/>
      <dgm:spPr/>
      <dgm:t>
        <a:bodyPr/>
        <a:lstStyle/>
        <a:p>
          <a:endParaRPr lang="en-US"/>
        </a:p>
      </dgm:t>
    </dgm:pt>
    <dgm:pt modelId="{65FFF4F8-DFE9-411A-B533-4E4FDA986A04}" type="pres">
      <dgm:prSet presAssocID="{24764256-3484-44A1-85A8-78DE8901AE7B}" presName="hierRoot3" presStyleCnt="0"/>
      <dgm:spPr/>
      <dgm:t>
        <a:bodyPr/>
        <a:lstStyle/>
        <a:p>
          <a:endParaRPr lang="en-US"/>
        </a:p>
      </dgm:t>
    </dgm:pt>
    <dgm:pt modelId="{B63508B8-64B8-475E-A682-520B4B51C964}" type="pres">
      <dgm:prSet presAssocID="{24764256-3484-44A1-85A8-78DE8901AE7B}" presName="composite3" presStyleCnt="0"/>
      <dgm:spPr/>
      <dgm:t>
        <a:bodyPr/>
        <a:lstStyle/>
        <a:p>
          <a:endParaRPr lang="en-US"/>
        </a:p>
      </dgm:t>
    </dgm:pt>
    <dgm:pt modelId="{10B028C8-B490-4445-8721-AFF4F3949F5D}" type="pres">
      <dgm:prSet presAssocID="{24764256-3484-44A1-85A8-78DE8901AE7B}" presName="background3" presStyleLbl="node3" presStyleIdx="5" presStyleCnt="14"/>
      <dgm:spPr/>
      <dgm:t>
        <a:bodyPr/>
        <a:lstStyle/>
        <a:p>
          <a:endParaRPr lang="en-US"/>
        </a:p>
      </dgm:t>
    </dgm:pt>
    <dgm:pt modelId="{34F7BF1A-8D45-4302-9DB6-66C8E0411CBB}" type="pres">
      <dgm:prSet presAssocID="{24764256-3484-44A1-85A8-78DE8901AE7B}" presName="text3" presStyleLbl="fgAcc3" presStyleIdx="5" presStyleCnt="14" custLinFactX="4027" custLinFactNeighborX="100000" custLinFactNeighborY="1298">
        <dgm:presLayoutVars>
          <dgm:chPref val="3"/>
        </dgm:presLayoutVars>
      </dgm:prSet>
      <dgm:spPr/>
      <dgm:t>
        <a:bodyPr/>
        <a:lstStyle/>
        <a:p>
          <a:endParaRPr lang="en-US"/>
        </a:p>
      </dgm:t>
    </dgm:pt>
    <dgm:pt modelId="{D97D89AD-CB9E-44C1-A146-3326D3934321}" type="pres">
      <dgm:prSet presAssocID="{24764256-3484-44A1-85A8-78DE8901AE7B}" presName="hierChild4" presStyleCnt="0"/>
      <dgm:spPr/>
      <dgm:t>
        <a:bodyPr/>
        <a:lstStyle/>
        <a:p>
          <a:endParaRPr lang="en-US"/>
        </a:p>
      </dgm:t>
    </dgm:pt>
    <dgm:pt modelId="{81B42E37-F0B5-4B52-BAD8-EF1AFE0C6341}" type="pres">
      <dgm:prSet presAssocID="{544A2705-366D-46F4-8380-180684F3B038}" presName="Name17" presStyleLbl="parChTrans1D3" presStyleIdx="6" presStyleCnt="14"/>
      <dgm:spPr/>
      <dgm:t>
        <a:bodyPr/>
        <a:lstStyle/>
        <a:p>
          <a:endParaRPr lang="en-US"/>
        </a:p>
      </dgm:t>
    </dgm:pt>
    <dgm:pt modelId="{5CC1E93B-DF9F-4588-886D-7346E0FF2159}" type="pres">
      <dgm:prSet presAssocID="{11BBFA6D-7ADF-4BFE-B497-C2A1A420A913}" presName="hierRoot3" presStyleCnt="0"/>
      <dgm:spPr/>
    </dgm:pt>
    <dgm:pt modelId="{9E7B726F-F110-479A-8627-57FA39125C8E}" type="pres">
      <dgm:prSet presAssocID="{11BBFA6D-7ADF-4BFE-B497-C2A1A420A913}" presName="composite3" presStyleCnt="0"/>
      <dgm:spPr/>
    </dgm:pt>
    <dgm:pt modelId="{B766B199-2146-44C3-B4D0-306027122C2F}" type="pres">
      <dgm:prSet presAssocID="{11BBFA6D-7ADF-4BFE-B497-C2A1A420A913}" presName="background3" presStyleLbl="node3" presStyleIdx="6" presStyleCnt="14"/>
      <dgm:spPr/>
    </dgm:pt>
    <dgm:pt modelId="{4843C4DF-F652-4AB3-852E-FE3B96053E3D}" type="pres">
      <dgm:prSet presAssocID="{11BBFA6D-7ADF-4BFE-B497-C2A1A420A913}" presName="text3" presStyleLbl="fgAcc3" presStyleIdx="6" presStyleCnt="14" custLinFactX="4027" custLinFactNeighborX="100000" custLinFactNeighborY="1298">
        <dgm:presLayoutVars>
          <dgm:chPref val="3"/>
        </dgm:presLayoutVars>
      </dgm:prSet>
      <dgm:spPr/>
      <dgm:t>
        <a:bodyPr/>
        <a:lstStyle/>
        <a:p>
          <a:endParaRPr lang="en-US"/>
        </a:p>
      </dgm:t>
    </dgm:pt>
    <dgm:pt modelId="{7EC11DEB-C039-468A-B360-7A21E5557A52}" type="pres">
      <dgm:prSet presAssocID="{11BBFA6D-7ADF-4BFE-B497-C2A1A420A913}" presName="hierChild4" presStyleCnt="0"/>
      <dgm:spPr/>
    </dgm:pt>
    <dgm:pt modelId="{2B284AE1-F2F5-42D1-9272-32854F5996CF}" type="pres">
      <dgm:prSet presAssocID="{73E6FB9E-71C4-4EAF-9844-05B2AEE587BC}" presName="Name17" presStyleLbl="parChTrans1D3" presStyleIdx="7" presStyleCnt="14"/>
      <dgm:spPr/>
      <dgm:t>
        <a:bodyPr/>
        <a:lstStyle/>
        <a:p>
          <a:endParaRPr lang="en-US"/>
        </a:p>
      </dgm:t>
    </dgm:pt>
    <dgm:pt modelId="{9F76F4B6-E4A8-4D8A-AAAC-3273127357DC}" type="pres">
      <dgm:prSet presAssocID="{4B211AB1-BCC7-4F1F-83A1-8BF07765836A}" presName="hierRoot3" presStyleCnt="0"/>
      <dgm:spPr/>
    </dgm:pt>
    <dgm:pt modelId="{0907E043-58E5-4A11-92F0-105AC99C8CEA}" type="pres">
      <dgm:prSet presAssocID="{4B211AB1-BCC7-4F1F-83A1-8BF07765836A}" presName="composite3" presStyleCnt="0"/>
      <dgm:spPr/>
    </dgm:pt>
    <dgm:pt modelId="{E6C75B9C-28F0-48F7-A8B8-89EAEC7F34F8}" type="pres">
      <dgm:prSet presAssocID="{4B211AB1-BCC7-4F1F-83A1-8BF07765836A}" presName="background3" presStyleLbl="node3" presStyleIdx="7" presStyleCnt="14"/>
      <dgm:spPr/>
    </dgm:pt>
    <dgm:pt modelId="{8BAD3E04-7FEB-424B-9A23-89288D557097}" type="pres">
      <dgm:prSet presAssocID="{4B211AB1-BCC7-4F1F-83A1-8BF07765836A}" presName="text3" presStyleLbl="fgAcc3" presStyleIdx="7" presStyleCnt="14" custLinFactNeighborX="96550" custLinFactNeighborY="1298">
        <dgm:presLayoutVars>
          <dgm:chPref val="3"/>
        </dgm:presLayoutVars>
      </dgm:prSet>
      <dgm:spPr/>
      <dgm:t>
        <a:bodyPr/>
        <a:lstStyle/>
        <a:p>
          <a:endParaRPr lang="en-US"/>
        </a:p>
      </dgm:t>
    </dgm:pt>
    <dgm:pt modelId="{F83810AE-AB0C-4AE4-99D0-0EBC27AFD8B3}" type="pres">
      <dgm:prSet presAssocID="{4B211AB1-BCC7-4F1F-83A1-8BF07765836A}" presName="hierChild4" presStyleCnt="0"/>
      <dgm:spPr/>
    </dgm:pt>
    <dgm:pt modelId="{5943A44C-C861-43CA-BFF5-DE3AC016F42A}" type="pres">
      <dgm:prSet presAssocID="{28A48716-DEB9-42BA-B911-4792E07CA9EA}" presName="Name17" presStyleLbl="parChTrans1D3" presStyleIdx="8" presStyleCnt="14"/>
      <dgm:spPr/>
      <dgm:t>
        <a:bodyPr/>
        <a:lstStyle/>
        <a:p>
          <a:endParaRPr lang="en-US"/>
        </a:p>
      </dgm:t>
    </dgm:pt>
    <dgm:pt modelId="{8A159625-0D0B-4C89-88AC-62A3180543FC}" type="pres">
      <dgm:prSet presAssocID="{D62F688F-72B5-41FD-A99A-BB1C94B54F86}" presName="hierRoot3" presStyleCnt="0"/>
      <dgm:spPr/>
    </dgm:pt>
    <dgm:pt modelId="{DF2F46DE-7E77-4F9B-B1B8-949111CD732C}" type="pres">
      <dgm:prSet presAssocID="{D62F688F-72B5-41FD-A99A-BB1C94B54F86}" presName="composite3" presStyleCnt="0"/>
      <dgm:spPr/>
    </dgm:pt>
    <dgm:pt modelId="{345E1B3F-FAA3-4D3F-AE4D-CE5818521935}" type="pres">
      <dgm:prSet presAssocID="{D62F688F-72B5-41FD-A99A-BB1C94B54F86}" presName="background3" presStyleLbl="node3" presStyleIdx="8" presStyleCnt="14"/>
      <dgm:spPr/>
    </dgm:pt>
    <dgm:pt modelId="{71159403-0C38-4A56-97A1-01BDC55554AC}" type="pres">
      <dgm:prSet presAssocID="{D62F688F-72B5-41FD-A99A-BB1C94B54F86}" presName="text3" presStyleLbl="fgAcc3" presStyleIdx="8" presStyleCnt="14" custLinFactNeighborX="89074" custLinFactNeighborY="1298">
        <dgm:presLayoutVars>
          <dgm:chPref val="3"/>
        </dgm:presLayoutVars>
      </dgm:prSet>
      <dgm:spPr/>
      <dgm:t>
        <a:bodyPr/>
        <a:lstStyle/>
        <a:p>
          <a:endParaRPr lang="en-US"/>
        </a:p>
      </dgm:t>
    </dgm:pt>
    <dgm:pt modelId="{760A7E19-D5DB-4816-BB5E-4D43B22A9C49}" type="pres">
      <dgm:prSet presAssocID="{D62F688F-72B5-41FD-A99A-BB1C94B54F86}" presName="hierChild4" presStyleCnt="0"/>
      <dgm:spPr/>
    </dgm:pt>
    <dgm:pt modelId="{A63CCC31-0EA0-419A-9AFE-1753F3460405}" type="pres">
      <dgm:prSet presAssocID="{2CDF040D-F81D-4E8A-A728-25C4ECFFD259}" presName="Name10" presStyleLbl="parChTrans1D2" presStyleIdx="3" presStyleCnt="4"/>
      <dgm:spPr/>
      <dgm:t>
        <a:bodyPr/>
        <a:lstStyle/>
        <a:p>
          <a:endParaRPr lang="en-US"/>
        </a:p>
      </dgm:t>
    </dgm:pt>
    <dgm:pt modelId="{D8E5B136-2FE1-452E-83B7-03715A3FFC06}" type="pres">
      <dgm:prSet presAssocID="{E0FB03D6-CD33-442D-80BC-670ABF3D476B}" presName="hierRoot2" presStyleCnt="0"/>
      <dgm:spPr/>
    </dgm:pt>
    <dgm:pt modelId="{94E28010-1B31-47B3-8759-0628E0F3CD3A}" type="pres">
      <dgm:prSet presAssocID="{E0FB03D6-CD33-442D-80BC-670ABF3D476B}" presName="composite2" presStyleCnt="0"/>
      <dgm:spPr/>
    </dgm:pt>
    <dgm:pt modelId="{0633E646-95B1-4F0E-BEB8-31E623604399}" type="pres">
      <dgm:prSet presAssocID="{E0FB03D6-CD33-442D-80BC-670ABF3D476B}" presName="background2" presStyleLbl="node2" presStyleIdx="3" presStyleCnt="4"/>
      <dgm:spPr/>
    </dgm:pt>
    <dgm:pt modelId="{FE82CCE5-C6D4-457D-8F27-EBC261F3DB4C}" type="pres">
      <dgm:prSet presAssocID="{E0FB03D6-CD33-442D-80BC-670ABF3D476B}" presName="text2" presStyleLbl="fgAcc2" presStyleIdx="3" presStyleCnt="4" custLinFactX="-346963" custLinFactY="100000" custLinFactNeighborX="-400000" custLinFactNeighborY="195135">
        <dgm:presLayoutVars>
          <dgm:chPref val="3"/>
        </dgm:presLayoutVars>
      </dgm:prSet>
      <dgm:spPr/>
      <dgm:t>
        <a:bodyPr/>
        <a:lstStyle/>
        <a:p>
          <a:endParaRPr lang="en-US"/>
        </a:p>
      </dgm:t>
    </dgm:pt>
    <dgm:pt modelId="{BA8A0F7F-C50E-417E-A4E2-37450210E6B0}" type="pres">
      <dgm:prSet presAssocID="{E0FB03D6-CD33-442D-80BC-670ABF3D476B}" presName="hierChild3" presStyleCnt="0"/>
      <dgm:spPr/>
    </dgm:pt>
    <dgm:pt modelId="{CE38C71C-0AE3-406E-804C-E629ED3172C2}" type="pres">
      <dgm:prSet presAssocID="{DF88B1DE-E692-43EB-B775-44FACB979860}" presName="Name17" presStyleLbl="parChTrans1D3" presStyleIdx="9" presStyleCnt="14"/>
      <dgm:spPr/>
      <dgm:t>
        <a:bodyPr/>
        <a:lstStyle/>
        <a:p>
          <a:endParaRPr lang="en-US"/>
        </a:p>
      </dgm:t>
    </dgm:pt>
    <dgm:pt modelId="{84B764E6-CB84-4491-A7B3-8338360F01BD}" type="pres">
      <dgm:prSet presAssocID="{A0CD67A1-CE6F-485C-9081-49704066D3E3}" presName="hierRoot3" presStyleCnt="0"/>
      <dgm:spPr/>
    </dgm:pt>
    <dgm:pt modelId="{2F0054D4-968B-4C86-A7ED-EE3A4B66B7E3}" type="pres">
      <dgm:prSet presAssocID="{A0CD67A1-CE6F-485C-9081-49704066D3E3}" presName="composite3" presStyleCnt="0"/>
      <dgm:spPr/>
    </dgm:pt>
    <dgm:pt modelId="{FA363E4B-FF31-40F9-BF62-A8D1FD6805A3}" type="pres">
      <dgm:prSet presAssocID="{A0CD67A1-CE6F-485C-9081-49704066D3E3}" presName="background3" presStyleLbl="node3" presStyleIdx="9" presStyleCnt="14"/>
      <dgm:spPr/>
    </dgm:pt>
    <dgm:pt modelId="{82D18B66-EEA4-4E29-9742-6A6FF94347F2}" type="pres">
      <dgm:prSet presAssocID="{A0CD67A1-CE6F-485C-9081-49704066D3E3}" presName="text3" presStyleLbl="fgAcc3" presStyleIdx="9" presStyleCnt="14" custLinFactX="-400000" custLinFactY="166574" custLinFactNeighborX="-424396" custLinFactNeighborY="200000">
        <dgm:presLayoutVars>
          <dgm:chPref val="3"/>
        </dgm:presLayoutVars>
      </dgm:prSet>
      <dgm:spPr/>
      <dgm:t>
        <a:bodyPr/>
        <a:lstStyle/>
        <a:p>
          <a:endParaRPr lang="en-US"/>
        </a:p>
      </dgm:t>
    </dgm:pt>
    <dgm:pt modelId="{3F1295C8-ED5D-4605-821B-3DCDDEE32B03}" type="pres">
      <dgm:prSet presAssocID="{A0CD67A1-CE6F-485C-9081-49704066D3E3}" presName="hierChild4" presStyleCnt="0"/>
      <dgm:spPr/>
    </dgm:pt>
    <dgm:pt modelId="{D38AE568-C7AD-44F7-BE78-63AA1EDA85B9}" type="pres">
      <dgm:prSet presAssocID="{0AE32F4A-0EA7-4AC4-8DE4-55D333261622}" presName="Name17" presStyleLbl="parChTrans1D3" presStyleIdx="10" presStyleCnt="14"/>
      <dgm:spPr/>
      <dgm:t>
        <a:bodyPr/>
        <a:lstStyle/>
        <a:p>
          <a:endParaRPr lang="en-US"/>
        </a:p>
      </dgm:t>
    </dgm:pt>
    <dgm:pt modelId="{91724316-DF58-4254-B6E6-60D7415B5E78}" type="pres">
      <dgm:prSet presAssocID="{0F9AE63E-AF94-4578-BBA1-332AC6D44B6A}" presName="hierRoot3" presStyleCnt="0"/>
      <dgm:spPr/>
    </dgm:pt>
    <dgm:pt modelId="{DDFCC853-34AB-4A1E-ADA7-B9EFE39AB0E3}" type="pres">
      <dgm:prSet presAssocID="{0F9AE63E-AF94-4578-BBA1-332AC6D44B6A}" presName="composite3" presStyleCnt="0"/>
      <dgm:spPr/>
    </dgm:pt>
    <dgm:pt modelId="{135E0B9A-F41C-4208-9FF2-EDF0C175973E}" type="pres">
      <dgm:prSet presAssocID="{0F9AE63E-AF94-4578-BBA1-332AC6D44B6A}" presName="background3" presStyleLbl="node3" presStyleIdx="10" presStyleCnt="14"/>
      <dgm:spPr/>
    </dgm:pt>
    <dgm:pt modelId="{EE897EE8-0437-4EB9-B980-29A0FF62E218}" type="pres">
      <dgm:prSet presAssocID="{0F9AE63E-AF94-4578-BBA1-332AC6D44B6A}" presName="text3" presStyleLbl="fgAcc3" presStyleIdx="10" presStyleCnt="14" custLinFactX="-397175" custLinFactY="166574" custLinFactNeighborX="-400000" custLinFactNeighborY="200000">
        <dgm:presLayoutVars>
          <dgm:chPref val="3"/>
        </dgm:presLayoutVars>
      </dgm:prSet>
      <dgm:spPr/>
      <dgm:t>
        <a:bodyPr/>
        <a:lstStyle/>
        <a:p>
          <a:endParaRPr lang="en-US"/>
        </a:p>
      </dgm:t>
    </dgm:pt>
    <dgm:pt modelId="{2C737902-4890-4C42-8784-9869EDFA66FE}" type="pres">
      <dgm:prSet presAssocID="{0F9AE63E-AF94-4578-BBA1-332AC6D44B6A}" presName="hierChild4" presStyleCnt="0"/>
      <dgm:spPr/>
    </dgm:pt>
    <dgm:pt modelId="{03626B66-9CB2-4EC6-93CD-407CBBB6B6E5}" type="pres">
      <dgm:prSet presAssocID="{25B5B0CE-63FC-4255-B5D6-4E2761AF9382}" presName="Name17" presStyleLbl="parChTrans1D3" presStyleIdx="11" presStyleCnt="14"/>
      <dgm:spPr/>
      <dgm:t>
        <a:bodyPr/>
        <a:lstStyle/>
        <a:p>
          <a:endParaRPr lang="en-US"/>
        </a:p>
      </dgm:t>
    </dgm:pt>
    <dgm:pt modelId="{51EA941D-B853-4357-822F-E11BD0872BE5}" type="pres">
      <dgm:prSet presAssocID="{BE58AA41-3862-40C4-AAEE-2C7A547D4D79}" presName="hierRoot3" presStyleCnt="0"/>
      <dgm:spPr/>
    </dgm:pt>
    <dgm:pt modelId="{CC0AEAE0-4B37-451C-A5F4-9CF7ED2EB32B}" type="pres">
      <dgm:prSet presAssocID="{BE58AA41-3862-40C4-AAEE-2C7A547D4D79}" presName="composite3" presStyleCnt="0"/>
      <dgm:spPr/>
    </dgm:pt>
    <dgm:pt modelId="{6ED76C75-ED4E-41F2-A16B-DC3E3379DCAE}" type="pres">
      <dgm:prSet presAssocID="{BE58AA41-3862-40C4-AAEE-2C7A547D4D79}" presName="background3" presStyleLbl="node3" presStyleIdx="11" presStyleCnt="14"/>
      <dgm:spPr/>
    </dgm:pt>
    <dgm:pt modelId="{01DF216E-999E-46B1-B0E4-00AA154551A8}" type="pres">
      <dgm:prSet presAssocID="{BE58AA41-3862-40C4-AAEE-2C7A547D4D79}" presName="text3" presStyleLbl="fgAcc3" presStyleIdx="11" presStyleCnt="14" custLinFactX="-370339" custLinFactY="165094" custLinFactNeighborX="-400000" custLinFactNeighborY="200000">
        <dgm:presLayoutVars>
          <dgm:chPref val="3"/>
        </dgm:presLayoutVars>
      </dgm:prSet>
      <dgm:spPr/>
      <dgm:t>
        <a:bodyPr/>
        <a:lstStyle/>
        <a:p>
          <a:endParaRPr lang="en-US"/>
        </a:p>
      </dgm:t>
    </dgm:pt>
    <dgm:pt modelId="{761AB881-2E5C-4214-B55C-F98043BB6838}" type="pres">
      <dgm:prSet presAssocID="{BE58AA41-3862-40C4-AAEE-2C7A547D4D79}" presName="hierChild4" presStyleCnt="0"/>
      <dgm:spPr/>
    </dgm:pt>
    <dgm:pt modelId="{A43C07DC-8A78-4B5B-98DA-40FA343D6A6F}" type="pres">
      <dgm:prSet presAssocID="{1A60E1B0-C080-40B7-95C1-1B5F8E4DF85C}" presName="Name17" presStyleLbl="parChTrans1D3" presStyleIdx="12" presStyleCnt="14"/>
      <dgm:spPr/>
      <dgm:t>
        <a:bodyPr/>
        <a:lstStyle/>
        <a:p>
          <a:endParaRPr lang="en-US"/>
        </a:p>
      </dgm:t>
    </dgm:pt>
    <dgm:pt modelId="{2759D4E4-5DF0-4068-AB05-C94D1EE30141}" type="pres">
      <dgm:prSet presAssocID="{81087489-FD7F-4811-B5D3-2A0696C54F78}" presName="hierRoot3" presStyleCnt="0"/>
      <dgm:spPr/>
    </dgm:pt>
    <dgm:pt modelId="{5E832A49-03DB-466A-ABE8-2013A17F10C5}" type="pres">
      <dgm:prSet presAssocID="{81087489-FD7F-4811-B5D3-2A0696C54F78}" presName="composite3" presStyleCnt="0"/>
      <dgm:spPr/>
    </dgm:pt>
    <dgm:pt modelId="{9FDB585A-F7B6-4521-BAF1-040F98FBA014}" type="pres">
      <dgm:prSet presAssocID="{81087489-FD7F-4811-B5D3-2A0696C54F78}" presName="background3" presStyleLbl="node3" presStyleIdx="12" presStyleCnt="14"/>
      <dgm:spPr/>
    </dgm:pt>
    <dgm:pt modelId="{F43D1237-3A48-43D6-9708-7798D89FC6C1}" type="pres">
      <dgm:prSet presAssocID="{81087489-FD7F-4811-B5D3-2A0696C54F78}" presName="text3" presStyleLbl="fgAcc3" presStyleIdx="12" presStyleCnt="14" custLinFactX="-319742" custLinFactY="166574" custLinFactNeighborX="-400000" custLinFactNeighborY="200000">
        <dgm:presLayoutVars>
          <dgm:chPref val="3"/>
        </dgm:presLayoutVars>
      </dgm:prSet>
      <dgm:spPr/>
      <dgm:t>
        <a:bodyPr/>
        <a:lstStyle/>
        <a:p>
          <a:endParaRPr lang="en-US"/>
        </a:p>
      </dgm:t>
    </dgm:pt>
    <dgm:pt modelId="{FF9C1F6E-3477-4A7A-8F12-38511FDB4DFF}" type="pres">
      <dgm:prSet presAssocID="{81087489-FD7F-4811-B5D3-2A0696C54F78}" presName="hierChild4" presStyleCnt="0"/>
      <dgm:spPr/>
    </dgm:pt>
    <dgm:pt modelId="{D3DF8EA1-6ACF-4C2F-A523-ACF6E4629CE4}" type="pres">
      <dgm:prSet presAssocID="{641F32EC-6195-4BD8-B217-A46B582D95C4}" presName="Name17" presStyleLbl="parChTrans1D3" presStyleIdx="13" presStyleCnt="14"/>
      <dgm:spPr/>
      <dgm:t>
        <a:bodyPr/>
        <a:lstStyle/>
        <a:p>
          <a:endParaRPr lang="en-US"/>
        </a:p>
      </dgm:t>
    </dgm:pt>
    <dgm:pt modelId="{0D260439-85C9-4458-82DD-41D77DF76D20}" type="pres">
      <dgm:prSet presAssocID="{1369286C-E308-48A6-8B88-8C764B04C032}" presName="hierRoot3" presStyleCnt="0"/>
      <dgm:spPr/>
    </dgm:pt>
    <dgm:pt modelId="{E269EE87-6F46-4E44-9889-0BC100E84AFE}" type="pres">
      <dgm:prSet presAssocID="{1369286C-E308-48A6-8B88-8C764B04C032}" presName="composite3" presStyleCnt="0"/>
      <dgm:spPr/>
    </dgm:pt>
    <dgm:pt modelId="{40A2D5FC-472E-42D3-A65E-F30964EF256D}" type="pres">
      <dgm:prSet presAssocID="{1369286C-E308-48A6-8B88-8C764B04C032}" presName="background3" presStyleLbl="node3" presStyleIdx="13" presStyleCnt="14"/>
      <dgm:spPr/>
    </dgm:pt>
    <dgm:pt modelId="{070C3BDA-36D4-4108-882C-EC05925EDF79}" type="pres">
      <dgm:prSet presAssocID="{1369286C-E308-48A6-8B88-8C764B04C032}" presName="text3" presStyleLbl="fgAcc3" presStyleIdx="13" presStyleCnt="14" custLinFactX="-300000" custLinFactY="166574" custLinFactNeighborX="-381026" custLinFactNeighborY="200000">
        <dgm:presLayoutVars>
          <dgm:chPref val="3"/>
        </dgm:presLayoutVars>
      </dgm:prSet>
      <dgm:spPr/>
      <dgm:t>
        <a:bodyPr/>
        <a:lstStyle/>
        <a:p>
          <a:endParaRPr lang="en-US"/>
        </a:p>
      </dgm:t>
    </dgm:pt>
    <dgm:pt modelId="{8D78ECDE-E514-4A42-BFB7-A970E3D53988}" type="pres">
      <dgm:prSet presAssocID="{1369286C-E308-48A6-8B88-8C764B04C032}" presName="hierChild4" presStyleCnt="0"/>
      <dgm:spPr/>
    </dgm:pt>
  </dgm:ptLst>
  <dgm:cxnLst>
    <dgm:cxn modelId="{055515EA-0B1E-4EA3-A1A2-6A8EFD558BAA}" srcId="{3141CB49-6EB9-44E0-89A1-756BD6F3B774}" destId="{A54AD634-4690-4957-A396-768FC359EF41}" srcOrd="0" destOrd="0" parTransId="{50C5A082-CBAC-4C82-98E9-06A033B90D26}" sibTransId="{D9DBD695-A7E6-417D-B60B-F8AE12C1D190}"/>
    <dgm:cxn modelId="{B58A25E6-9BB8-43FB-9668-725EF664B236}" srcId="{A54AD634-4690-4957-A396-768FC359EF41}" destId="{F84A16A8-CD7E-4DBF-9E05-09DBECAE600D}" srcOrd="1" destOrd="0" parTransId="{A273A4B3-AA4D-4F63-AB48-C1330B289B42}" sibTransId="{8762BF9D-C3B8-4D69-B304-12CABCEB58FC}"/>
    <dgm:cxn modelId="{63712AC6-57CB-4627-A6B4-C4010B71666D}" type="presOf" srcId="{FFC4F89E-FFEE-46D9-A6CD-7CE1031462C3}" destId="{8C71745F-F2B3-4F2F-B699-03FCED98A650}" srcOrd="0" destOrd="0" presId="urn:microsoft.com/office/officeart/2005/8/layout/hierarchy1"/>
    <dgm:cxn modelId="{841E09F1-A7BE-4C9C-BD5A-A96A499EDCFF}" srcId="{F5D67673-D127-4DE7-B671-A3B4A704E017}" destId="{24764256-3484-44A1-85A8-78DE8901AE7B}" srcOrd="0" destOrd="0" parTransId="{E89584C6-C616-45AF-99CA-4DEA93CD585B}" sibTransId="{0C3D3E47-2075-413D-97DE-2908BC6FB609}"/>
    <dgm:cxn modelId="{99BEE79F-2B8F-47BD-9E32-A94625DCE9F3}" srcId="{F5D67673-D127-4DE7-B671-A3B4A704E017}" destId="{4B211AB1-BCC7-4F1F-83A1-8BF07765836A}" srcOrd="2" destOrd="0" parTransId="{73E6FB9E-71C4-4EAF-9844-05B2AEE587BC}" sibTransId="{9EA9FBE4-5BDE-49F4-9DFF-8994D5F6A2F0}"/>
    <dgm:cxn modelId="{10968C5C-98BE-44AD-A5D8-997883D127AC}" type="presOf" srcId="{A0CD67A1-CE6F-485C-9081-49704066D3E3}" destId="{82D18B66-EEA4-4E29-9742-6A6FF94347F2}" srcOrd="0" destOrd="0" presId="urn:microsoft.com/office/officeart/2005/8/layout/hierarchy1"/>
    <dgm:cxn modelId="{66AF35F3-CE39-4EE0-ACEA-20CF44044893}" type="presOf" srcId="{3E66987A-ECB0-41E7-850A-0ED9D92A417E}" destId="{BA26AD6F-9472-48D2-919D-EE825266C016}" srcOrd="0" destOrd="0" presId="urn:microsoft.com/office/officeart/2005/8/layout/hierarchy1"/>
    <dgm:cxn modelId="{AAD20BE3-BE7B-478C-A9CB-5CEEF43FC01F}" srcId="{F5D67673-D127-4DE7-B671-A3B4A704E017}" destId="{D62F688F-72B5-41FD-A99A-BB1C94B54F86}" srcOrd="3" destOrd="0" parTransId="{28A48716-DEB9-42BA-B911-4792E07CA9EA}" sibTransId="{29F41D71-FC4B-4F45-9CA7-900988D432C7}"/>
    <dgm:cxn modelId="{27101172-84D9-4F62-A03E-49BF4D9ABE14}" type="presOf" srcId="{25B5B0CE-63FC-4255-B5D6-4E2761AF9382}" destId="{03626B66-9CB2-4EC6-93CD-407CBBB6B6E5}" srcOrd="0" destOrd="0" presId="urn:microsoft.com/office/officeart/2005/8/layout/hierarchy1"/>
    <dgm:cxn modelId="{138865FD-7307-45B9-B1A9-930723D76501}" srcId="{A54AD634-4690-4957-A396-768FC359EF41}" destId="{F5D67673-D127-4DE7-B671-A3B4A704E017}" srcOrd="2" destOrd="0" parTransId="{076AA758-7933-4A6C-909C-B69129598614}" sibTransId="{F9FE4263-5FA2-4595-8483-40732ED8A819}"/>
    <dgm:cxn modelId="{30EE56C0-0F73-47E1-9A2E-5D1EE34E9BAD}" srcId="{E0FB03D6-CD33-442D-80BC-670ABF3D476B}" destId="{0F9AE63E-AF94-4578-BBA1-332AC6D44B6A}" srcOrd="1" destOrd="0" parTransId="{0AE32F4A-0EA7-4AC4-8DE4-55D333261622}" sibTransId="{3DDE12CF-C8CE-4107-A8CC-A5D4EC1E48B2}"/>
    <dgm:cxn modelId="{3C286925-722A-4B56-AFA5-FF7A088D6111}" type="presOf" srcId="{D62F688F-72B5-41FD-A99A-BB1C94B54F86}" destId="{71159403-0C38-4A56-97A1-01BDC55554AC}" srcOrd="0" destOrd="0" presId="urn:microsoft.com/office/officeart/2005/8/layout/hierarchy1"/>
    <dgm:cxn modelId="{264DE9E5-1C97-4E1A-A6A8-EF17042A1916}" type="presOf" srcId="{B35682F8-4995-4A4D-B3F8-A50878D89306}" destId="{7678A78E-D3AD-4E49-8FFB-A0FAC3B749FE}" srcOrd="0" destOrd="0" presId="urn:microsoft.com/office/officeart/2005/8/layout/hierarchy1"/>
    <dgm:cxn modelId="{819899A8-1C73-4813-94A4-54C139D30580}" type="presOf" srcId="{FC672561-5F63-40B3-AB01-E1489D6B2262}" destId="{CEB51044-7D71-45C2-B46A-14A715C4C01A}" srcOrd="0" destOrd="0" presId="urn:microsoft.com/office/officeart/2005/8/layout/hierarchy1"/>
    <dgm:cxn modelId="{C623BFDE-375E-4F7D-8BB3-43D158854815}" srcId="{F84A16A8-CD7E-4DBF-9E05-09DBECAE600D}" destId="{770CE40E-A888-4EB0-8163-AA19F10BD242}" srcOrd="0" destOrd="0" parTransId="{F5AF2011-4CAB-4951-AE33-953EAE71FA61}" sibTransId="{A6EEA18A-9252-45C3-8195-42901CA832CD}"/>
    <dgm:cxn modelId="{9D19655E-0C82-4FB6-9A9B-9B975FEE0571}" type="presOf" srcId="{E0FB03D6-CD33-442D-80BC-670ABF3D476B}" destId="{FE82CCE5-C6D4-457D-8F27-EBC261F3DB4C}" srcOrd="0" destOrd="0" presId="urn:microsoft.com/office/officeart/2005/8/layout/hierarchy1"/>
    <dgm:cxn modelId="{E815D17D-7F6B-49D7-BB1C-EA777B6FFDCC}" srcId="{A54AD634-4690-4957-A396-768FC359EF41}" destId="{FFC4F89E-FFEE-46D9-A6CD-7CE1031462C3}" srcOrd="0" destOrd="0" parTransId="{3E66987A-ECB0-41E7-850A-0ED9D92A417E}" sibTransId="{A1AC445C-58E4-4C45-B764-3C8C36BC4AF1}"/>
    <dgm:cxn modelId="{D1F76D33-8D8F-4F7D-BFF5-0C1B7F061AC9}" type="presOf" srcId="{F84A16A8-CD7E-4DBF-9E05-09DBECAE600D}" destId="{9C1D2579-D724-4D4E-B6F9-7AD783B5469D}" srcOrd="0" destOrd="0" presId="urn:microsoft.com/office/officeart/2005/8/layout/hierarchy1"/>
    <dgm:cxn modelId="{ECBD99BD-919C-4BCD-A6D5-0F82D2B5224F}" srcId="{FFC4F89E-FFEE-46D9-A6CD-7CE1031462C3}" destId="{7F93F42F-DDBC-4C4B-AF97-F1CDD5D00FD5}" srcOrd="1" destOrd="0" parTransId="{FC672561-5F63-40B3-AB01-E1489D6B2262}" sibTransId="{F67C61DE-4490-4681-8C03-7B9382EB2E2A}"/>
    <dgm:cxn modelId="{94160220-9277-43D7-9C87-2B33D64AD61A}" type="presOf" srcId="{A54AD634-4690-4957-A396-768FC359EF41}" destId="{32D59A04-04C1-405B-B57B-421EFBABDC2F}" srcOrd="0" destOrd="0" presId="urn:microsoft.com/office/officeart/2005/8/layout/hierarchy1"/>
    <dgm:cxn modelId="{0B1CF694-3808-4188-A9CC-3B8B0E797011}" type="presOf" srcId="{A38EE770-5C5E-463B-B725-1C5C7F0DFA22}" destId="{1C8A9D54-1AC6-4435-86A9-0F31D95EDD8A}" srcOrd="0" destOrd="0" presId="urn:microsoft.com/office/officeart/2005/8/layout/hierarchy1"/>
    <dgm:cxn modelId="{8B0A61F9-51BC-42DD-9DA4-509F47048B63}" type="presOf" srcId="{0D36645E-C4F0-4D22-AF64-4F587AE0DB8D}" destId="{F42015A4-5E9F-4FBC-916A-9AC98A2ED500}" srcOrd="0" destOrd="0" presId="urn:microsoft.com/office/officeart/2005/8/layout/hierarchy1"/>
    <dgm:cxn modelId="{BD6C073D-A1DB-4BEA-9CAC-A0D431FC108B}" srcId="{FFC4F89E-FFEE-46D9-A6CD-7CE1031462C3}" destId="{8DB529A4-FAB4-4F90-9D9D-6CA92FD1F414}" srcOrd="2" destOrd="0" parTransId="{B35682F8-4995-4A4D-B3F8-A50878D89306}" sibTransId="{281B0219-8AAF-4440-ADE7-62F26BFF569C}"/>
    <dgm:cxn modelId="{CB3A7965-0F68-4707-A374-06206DDE8E7F}" type="presOf" srcId="{544A2705-366D-46F4-8380-180684F3B038}" destId="{81B42E37-F0B5-4B52-BAD8-EF1AFE0C6341}" srcOrd="0" destOrd="0" presId="urn:microsoft.com/office/officeart/2005/8/layout/hierarchy1"/>
    <dgm:cxn modelId="{48543E2C-EF45-46F6-A034-E302468EC604}" type="presOf" srcId="{F5D67673-D127-4DE7-B671-A3B4A704E017}" destId="{6897F8F8-CABE-4D3B-86E9-190EE73FB322}" srcOrd="0" destOrd="0" presId="urn:microsoft.com/office/officeart/2005/8/layout/hierarchy1"/>
    <dgm:cxn modelId="{80BCA3BC-EF98-4400-8C2F-E8C6A0576BB5}" srcId="{E0FB03D6-CD33-442D-80BC-670ABF3D476B}" destId="{BE58AA41-3862-40C4-AAEE-2C7A547D4D79}" srcOrd="2" destOrd="0" parTransId="{25B5B0CE-63FC-4255-B5D6-4E2761AF9382}" sibTransId="{BA104DD4-7E84-4D7C-87E7-C9DBCD14D0B3}"/>
    <dgm:cxn modelId="{6D15883B-F8B3-4FBF-BD56-E0A7A8128DD0}" type="presOf" srcId="{7F93F42F-DDBC-4C4B-AF97-F1CDD5D00FD5}" destId="{26650533-81BE-4FED-AAA0-904E9619358B}" srcOrd="0" destOrd="0" presId="urn:microsoft.com/office/officeart/2005/8/layout/hierarchy1"/>
    <dgm:cxn modelId="{0A467E86-FF48-4F2A-B842-7C187115F5A2}" type="presOf" srcId="{73E6FB9E-71C4-4EAF-9844-05B2AEE587BC}" destId="{2B284AE1-F2F5-42D1-9272-32854F5996CF}" srcOrd="0" destOrd="0" presId="urn:microsoft.com/office/officeart/2005/8/layout/hierarchy1"/>
    <dgm:cxn modelId="{8F955134-1F58-4DD7-A337-ED2CE8ED69C8}" type="presOf" srcId="{6D5C593C-86F7-4631-A1E8-5D932C09E094}" destId="{18B2A39F-1B8F-406E-9E1C-7E36E096F947}" srcOrd="0" destOrd="0" presId="urn:microsoft.com/office/officeart/2005/8/layout/hierarchy1"/>
    <dgm:cxn modelId="{8756F93D-F451-436A-BD05-637064952030}" srcId="{E0FB03D6-CD33-442D-80BC-670ABF3D476B}" destId="{1369286C-E308-48A6-8B88-8C764B04C032}" srcOrd="4" destOrd="0" parTransId="{641F32EC-6195-4BD8-B217-A46B582D95C4}" sibTransId="{3EEDB129-FE86-4E2C-B4A9-9433E714BFC2}"/>
    <dgm:cxn modelId="{0BF6B6A9-58DC-44D8-A5EB-79435231190F}" type="presOf" srcId="{A273A4B3-AA4D-4F63-AB48-C1330B289B42}" destId="{0F3BD0B7-837A-4B6F-87B1-D11748B0361D}" srcOrd="0" destOrd="0" presId="urn:microsoft.com/office/officeart/2005/8/layout/hierarchy1"/>
    <dgm:cxn modelId="{669A4169-87D5-42F6-84F9-D599E172B553}" type="presOf" srcId="{2CDF040D-F81D-4E8A-A728-25C4ECFFD259}" destId="{A63CCC31-0EA0-419A-9AFE-1753F3460405}" srcOrd="0" destOrd="0" presId="urn:microsoft.com/office/officeart/2005/8/layout/hierarchy1"/>
    <dgm:cxn modelId="{2A99E7D3-AF80-45CC-A23E-BD2EFA5F5B37}" type="presOf" srcId="{641F32EC-6195-4BD8-B217-A46B582D95C4}" destId="{D3DF8EA1-6ACF-4C2F-A523-ACF6E4629CE4}" srcOrd="0" destOrd="0" presId="urn:microsoft.com/office/officeart/2005/8/layout/hierarchy1"/>
    <dgm:cxn modelId="{F58578F6-42E7-4837-8609-A3B8AA43F8ED}" type="presOf" srcId="{BE58AA41-3862-40C4-AAEE-2C7A547D4D79}" destId="{01DF216E-999E-46B1-B0E4-00AA154551A8}" srcOrd="0" destOrd="0" presId="urn:microsoft.com/office/officeart/2005/8/layout/hierarchy1"/>
    <dgm:cxn modelId="{ABA97F7C-AB8A-43CF-B0AC-62AF2E0F974A}" srcId="{FFC4F89E-FFEE-46D9-A6CD-7CE1031462C3}" destId="{6D5C593C-86F7-4631-A1E8-5D932C09E094}" srcOrd="0" destOrd="0" parTransId="{DF8B1539-D524-4FA0-842F-E7E1F7DECF5D}" sibTransId="{B2F15D43-6CEA-41FF-9A81-4087452740C2}"/>
    <dgm:cxn modelId="{8727D604-213E-4E91-81AD-AFC5F7F48506}" type="presOf" srcId="{770CE40E-A888-4EB0-8163-AA19F10BD242}" destId="{9F16E1B6-ABA6-4E95-8CAD-E74106CA2CF2}" srcOrd="0" destOrd="0" presId="urn:microsoft.com/office/officeart/2005/8/layout/hierarchy1"/>
    <dgm:cxn modelId="{B71FB750-ECE9-44E2-85C2-5792A8F75D05}" srcId="{F84A16A8-CD7E-4DBF-9E05-09DBECAE600D}" destId="{0D36645E-C4F0-4D22-AF64-4F587AE0DB8D}" srcOrd="1" destOrd="0" parTransId="{A38EE770-5C5E-463B-B725-1C5C7F0DFA22}" sibTransId="{03726EFA-D9CD-4B68-B66A-043D44CF7E96}"/>
    <dgm:cxn modelId="{338131AB-68B7-475C-B478-0CD82DDDD4A7}" type="presOf" srcId="{1369286C-E308-48A6-8B88-8C764B04C032}" destId="{070C3BDA-36D4-4108-882C-EC05925EDF79}" srcOrd="0" destOrd="0" presId="urn:microsoft.com/office/officeart/2005/8/layout/hierarchy1"/>
    <dgm:cxn modelId="{D053C57F-65D8-4A4E-BD2C-4C1051F33BAC}" type="presOf" srcId="{81087489-FD7F-4811-B5D3-2A0696C54F78}" destId="{F43D1237-3A48-43D6-9708-7798D89FC6C1}" srcOrd="0" destOrd="0" presId="urn:microsoft.com/office/officeart/2005/8/layout/hierarchy1"/>
    <dgm:cxn modelId="{D524AB28-867E-483A-9EA2-6DD3BD9ED945}" type="presOf" srcId="{28A48716-DEB9-42BA-B911-4792E07CA9EA}" destId="{5943A44C-C861-43CA-BFF5-DE3AC016F42A}" srcOrd="0" destOrd="0" presId="urn:microsoft.com/office/officeart/2005/8/layout/hierarchy1"/>
    <dgm:cxn modelId="{DA352B4E-D833-45FE-B8D3-B992AE6CB44E}" type="presOf" srcId="{0F9AE63E-AF94-4578-BBA1-332AC6D44B6A}" destId="{EE897EE8-0437-4EB9-B980-29A0FF62E218}" srcOrd="0" destOrd="0" presId="urn:microsoft.com/office/officeart/2005/8/layout/hierarchy1"/>
    <dgm:cxn modelId="{E70C65E4-E968-4902-BA76-0A37127AA5DD}" srcId="{E0FB03D6-CD33-442D-80BC-670ABF3D476B}" destId="{81087489-FD7F-4811-B5D3-2A0696C54F78}" srcOrd="3" destOrd="0" parTransId="{1A60E1B0-C080-40B7-95C1-1B5F8E4DF85C}" sibTransId="{8B10DADD-AFEA-483B-B888-EF34615A1E81}"/>
    <dgm:cxn modelId="{325717CC-AB3D-4A55-864D-F148199396B9}" type="presOf" srcId="{3141CB49-6EB9-44E0-89A1-756BD6F3B774}" destId="{20E037F4-392A-445C-B7C7-33CBD658B5C4}" srcOrd="0" destOrd="0" presId="urn:microsoft.com/office/officeart/2005/8/layout/hierarchy1"/>
    <dgm:cxn modelId="{F321A36A-BB93-421C-937B-6AA6C657550E}" type="presOf" srcId="{076AA758-7933-4A6C-909C-B69129598614}" destId="{C79548FC-6ED5-4255-BD74-B65F6351CBC0}" srcOrd="0" destOrd="0" presId="urn:microsoft.com/office/officeart/2005/8/layout/hierarchy1"/>
    <dgm:cxn modelId="{0114E43D-8199-492F-A2F8-7AAAE4CD4FE8}" type="presOf" srcId="{0AE32F4A-0EA7-4AC4-8DE4-55D333261622}" destId="{D38AE568-C7AD-44F7-BE78-63AA1EDA85B9}" srcOrd="0" destOrd="0" presId="urn:microsoft.com/office/officeart/2005/8/layout/hierarchy1"/>
    <dgm:cxn modelId="{FEC387C6-AC26-4D24-BE0B-3FDD9891F52C}" type="presOf" srcId="{8DB529A4-FAB4-4F90-9D9D-6CA92FD1F414}" destId="{D5D1229C-818A-4AD0-9C76-99F2737B5041}" srcOrd="0" destOrd="0" presId="urn:microsoft.com/office/officeart/2005/8/layout/hierarchy1"/>
    <dgm:cxn modelId="{A2327E4D-5269-4B51-9F3B-02CD58167787}" type="presOf" srcId="{4B211AB1-BCC7-4F1F-83A1-8BF07765836A}" destId="{8BAD3E04-7FEB-424B-9A23-89288D557097}" srcOrd="0" destOrd="0" presId="urn:microsoft.com/office/officeart/2005/8/layout/hierarchy1"/>
    <dgm:cxn modelId="{9ADAF65B-E8F6-428C-A57C-340AA4272D41}" type="presOf" srcId="{DF8B1539-D524-4FA0-842F-E7E1F7DECF5D}" destId="{00FCED5C-358F-4B63-B251-3B1208E037FE}" srcOrd="0" destOrd="0" presId="urn:microsoft.com/office/officeart/2005/8/layout/hierarchy1"/>
    <dgm:cxn modelId="{C12F9B01-1E41-40BE-AB66-F7AFC6E7DAAC}" type="presOf" srcId="{1A60E1B0-C080-40B7-95C1-1B5F8E4DF85C}" destId="{A43C07DC-8A78-4B5B-98DA-40FA343D6A6F}" srcOrd="0" destOrd="0" presId="urn:microsoft.com/office/officeart/2005/8/layout/hierarchy1"/>
    <dgm:cxn modelId="{F599B04A-8463-4B9B-B131-50636C489B63}" srcId="{A54AD634-4690-4957-A396-768FC359EF41}" destId="{E0FB03D6-CD33-442D-80BC-670ABF3D476B}" srcOrd="3" destOrd="0" parTransId="{2CDF040D-F81D-4E8A-A728-25C4ECFFD259}" sibTransId="{7911C5DF-1EAC-4EFF-9D1E-6D0B849A7C44}"/>
    <dgm:cxn modelId="{B79F948D-827C-483D-BE00-E3A8F42499D9}" type="presOf" srcId="{11BBFA6D-7ADF-4BFE-B497-C2A1A420A913}" destId="{4843C4DF-F652-4AB3-852E-FE3B96053E3D}" srcOrd="0" destOrd="0" presId="urn:microsoft.com/office/officeart/2005/8/layout/hierarchy1"/>
    <dgm:cxn modelId="{335898C7-6D1F-484F-BF3E-8AC8558826DE}" srcId="{F5D67673-D127-4DE7-B671-A3B4A704E017}" destId="{11BBFA6D-7ADF-4BFE-B497-C2A1A420A913}" srcOrd="1" destOrd="0" parTransId="{544A2705-366D-46F4-8380-180684F3B038}" sibTransId="{35055049-B3BF-4AE2-9467-4D00410B0ADF}"/>
    <dgm:cxn modelId="{5FCBAAD1-B2ED-454E-BAB5-495BAC61EF6E}" type="presOf" srcId="{DF88B1DE-E692-43EB-B775-44FACB979860}" destId="{CE38C71C-0AE3-406E-804C-E629ED3172C2}" srcOrd="0" destOrd="0" presId="urn:microsoft.com/office/officeart/2005/8/layout/hierarchy1"/>
    <dgm:cxn modelId="{03F0F986-E59F-441E-9B21-875B2C86BD8D}" type="presOf" srcId="{E89584C6-C616-45AF-99CA-4DEA93CD585B}" destId="{19114EBD-6FFD-47E6-8AB6-EFFFBEDE5673}" srcOrd="0" destOrd="0" presId="urn:microsoft.com/office/officeart/2005/8/layout/hierarchy1"/>
    <dgm:cxn modelId="{4C63097B-1094-432E-9F0A-3DD41C810A16}" type="presOf" srcId="{24764256-3484-44A1-85A8-78DE8901AE7B}" destId="{34F7BF1A-8D45-4302-9DB6-66C8E0411CBB}" srcOrd="0" destOrd="0" presId="urn:microsoft.com/office/officeart/2005/8/layout/hierarchy1"/>
    <dgm:cxn modelId="{B492F7D9-FA8D-4FF8-8815-8725F6AB7B33}" srcId="{E0FB03D6-CD33-442D-80BC-670ABF3D476B}" destId="{A0CD67A1-CE6F-485C-9081-49704066D3E3}" srcOrd="0" destOrd="0" parTransId="{DF88B1DE-E692-43EB-B775-44FACB979860}" sibTransId="{755CAF3B-3EB3-4C08-8D3A-40A0D0A4AC3E}"/>
    <dgm:cxn modelId="{1D562432-E446-47F3-962D-57A15C6773E6}" type="presOf" srcId="{F5AF2011-4CAB-4951-AE33-953EAE71FA61}" destId="{5C089F94-8236-48AC-B71D-79F8B55A6D85}" srcOrd="0" destOrd="0" presId="urn:microsoft.com/office/officeart/2005/8/layout/hierarchy1"/>
    <dgm:cxn modelId="{44F1AD1A-0471-4C10-87E5-ED63CBE0D0A9}" type="presParOf" srcId="{20E037F4-392A-445C-B7C7-33CBD658B5C4}" destId="{329C3B7E-5CEB-46AA-A85E-7D18C7CE07AB}" srcOrd="0" destOrd="0" presId="urn:microsoft.com/office/officeart/2005/8/layout/hierarchy1"/>
    <dgm:cxn modelId="{C1482965-AAB8-4E79-B91C-CA6D2D51451E}" type="presParOf" srcId="{329C3B7E-5CEB-46AA-A85E-7D18C7CE07AB}" destId="{060A2B0A-7D3C-4CD7-9695-93BDFC09A1CF}" srcOrd="0" destOrd="0" presId="urn:microsoft.com/office/officeart/2005/8/layout/hierarchy1"/>
    <dgm:cxn modelId="{E1066B08-7818-4243-BAA2-30B1E6E4DC1A}" type="presParOf" srcId="{060A2B0A-7D3C-4CD7-9695-93BDFC09A1CF}" destId="{06812080-F026-4355-8136-5DE074412A53}" srcOrd="0" destOrd="0" presId="urn:microsoft.com/office/officeart/2005/8/layout/hierarchy1"/>
    <dgm:cxn modelId="{DBE85D18-7955-4FFF-821D-5358F1F53E17}" type="presParOf" srcId="{060A2B0A-7D3C-4CD7-9695-93BDFC09A1CF}" destId="{32D59A04-04C1-405B-B57B-421EFBABDC2F}" srcOrd="1" destOrd="0" presId="urn:microsoft.com/office/officeart/2005/8/layout/hierarchy1"/>
    <dgm:cxn modelId="{8CB9736E-0E75-49D7-8B0A-FC3D4E1227E5}" type="presParOf" srcId="{329C3B7E-5CEB-46AA-A85E-7D18C7CE07AB}" destId="{0DBFFB8E-3AF8-476F-B270-5F2FBE9B1BAD}" srcOrd="1" destOrd="0" presId="urn:microsoft.com/office/officeart/2005/8/layout/hierarchy1"/>
    <dgm:cxn modelId="{56369220-D5B5-403F-AC3A-EB4BAA89FE0C}" type="presParOf" srcId="{0DBFFB8E-3AF8-476F-B270-5F2FBE9B1BAD}" destId="{BA26AD6F-9472-48D2-919D-EE825266C016}" srcOrd="0" destOrd="0" presId="urn:microsoft.com/office/officeart/2005/8/layout/hierarchy1"/>
    <dgm:cxn modelId="{621A67E2-675B-4C03-85E8-9B54E4A41F6B}" type="presParOf" srcId="{0DBFFB8E-3AF8-476F-B270-5F2FBE9B1BAD}" destId="{0DB0E579-313E-4DFF-8FB9-6B18420247BB}" srcOrd="1" destOrd="0" presId="urn:microsoft.com/office/officeart/2005/8/layout/hierarchy1"/>
    <dgm:cxn modelId="{D689515B-FBBC-4678-9E85-5BC87B3117F7}" type="presParOf" srcId="{0DB0E579-313E-4DFF-8FB9-6B18420247BB}" destId="{59536876-9081-4D29-B991-5B9193E9E66B}" srcOrd="0" destOrd="0" presId="urn:microsoft.com/office/officeart/2005/8/layout/hierarchy1"/>
    <dgm:cxn modelId="{D5A82130-2392-4581-A509-61D3DB633D54}" type="presParOf" srcId="{59536876-9081-4D29-B991-5B9193E9E66B}" destId="{62F2D61C-514C-4B07-8B6E-8ED53A81D3A5}" srcOrd="0" destOrd="0" presId="urn:microsoft.com/office/officeart/2005/8/layout/hierarchy1"/>
    <dgm:cxn modelId="{891A23B1-9A18-4192-A3CA-B8BBB7719C56}" type="presParOf" srcId="{59536876-9081-4D29-B991-5B9193E9E66B}" destId="{8C71745F-F2B3-4F2F-B699-03FCED98A650}" srcOrd="1" destOrd="0" presId="urn:microsoft.com/office/officeart/2005/8/layout/hierarchy1"/>
    <dgm:cxn modelId="{17481C54-340F-42C3-9E98-AE2A305B3C00}" type="presParOf" srcId="{0DB0E579-313E-4DFF-8FB9-6B18420247BB}" destId="{95AA563C-0ACA-4BFE-9789-B5D72785A5BF}" srcOrd="1" destOrd="0" presId="urn:microsoft.com/office/officeart/2005/8/layout/hierarchy1"/>
    <dgm:cxn modelId="{F4C751DD-CCD6-4276-8ECF-BBDB79D59E99}" type="presParOf" srcId="{95AA563C-0ACA-4BFE-9789-B5D72785A5BF}" destId="{00FCED5C-358F-4B63-B251-3B1208E037FE}" srcOrd="0" destOrd="0" presId="urn:microsoft.com/office/officeart/2005/8/layout/hierarchy1"/>
    <dgm:cxn modelId="{A0F1F5C5-169E-45AC-ABD3-F6B25735578D}" type="presParOf" srcId="{95AA563C-0ACA-4BFE-9789-B5D72785A5BF}" destId="{7469E641-1028-4815-8DD1-5CF7B545AD02}" srcOrd="1" destOrd="0" presId="urn:microsoft.com/office/officeart/2005/8/layout/hierarchy1"/>
    <dgm:cxn modelId="{7D3ADAC6-0630-44B7-A7F3-B144467F898F}" type="presParOf" srcId="{7469E641-1028-4815-8DD1-5CF7B545AD02}" destId="{A3EB4617-93AB-43C8-9392-D2E0B3CE160D}" srcOrd="0" destOrd="0" presId="urn:microsoft.com/office/officeart/2005/8/layout/hierarchy1"/>
    <dgm:cxn modelId="{3FFDDAD5-8E29-4135-93D8-2A636B11F346}" type="presParOf" srcId="{A3EB4617-93AB-43C8-9392-D2E0B3CE160D}" destId="{88F3E721-6834-4F39-8BE5-27618272ABAF}" srcOrd="0" destOrd="0" presId="urn:microsoft.com/office/officeart/2005/8/layout/hierarchy1"/>
    <dgm:cxn modelId="{67E5AE69-0EC5-46A8-A6EE-15F00815FCA8}" type="presParOf" srcId="{A3EB4617-93AB-43C8-9392-D2E0B3CE160D}" destId="{18B2A39F-1B8F-406E-9E1C-7E36E096F947}" srcOrd="1" destOrd="0" presId="urn:microsoft.com/office/officeart/2005/8/layout/hierarchy1"/>
    <dgm:cxn modelId="{C85C3C37-CB7E-4921-AFF6-21A5D7005DA6}" type="presParOf" srcId="{7469E641-1028-4815-8DD1-5CF7B545AD02}" destId="{9255E43E-51B6-4C71-AC79-9AAD3A8CE376}" srcOrd="1" destOrd="0" presId="urn:microsoft.com/office/officeart/2005/8/layout/hierarchy1"/>
    <dgm:cxn modelId="{4183423A-1F43-4A49-BE99-D89BB5BED80D}" type="presParOf" srcId="{95AA563C-0ACA-4BFE-9789-B5D72785A5BF}" destId="{CEB51044-7D71-45C2-B46A-14A715C4C01A}" srcOrd="2" destOrd="0" presId="urn:microsoft.com/office/officeart/2005/8/layout/hierarchy1"/>
    <dgm:cxn modelId="{BFA4903D-25C9-4740-B925-26177AADB9A3}" type="presParOf" srcId="{95AA563C-0ACA-4BFE-9789-B5D72785A5BF}" destId="{91B356AA-0900-470F-B8A8-3A205D157E81}" srcOrd="3" destOrd="0" presId="urn:microsoft.com/office/officeart/2005/8/layout/hierarchy1"/>
    <dgm:cxn modelId="{27786F16-897E-4892-99F8-BDB18AE4AB68}" type="presParOf" srcId="{91B356AA-0900-470F-B8A8-3A205D157E81}" destId="{3A8A0406-210E-4C3F-AAAB-3D7D09E77475}" srcOrd="0" destOrd="0" presId="urn:microsoft.com/office/officeart/2005/8/layout/hierarchy1"/>
    <dgm:cxn modelId="{1A6A2E89-6D54-4D81-B662-938AB1CC0999}" type="presParOf" srcId="{3A8A0406-210E-4C3F-AAAB-3D7D09E77475}" destId="{BFFB9DC8-D9CD-42A2-B1DF-6CCC1F3B64E0}" srcOrd="0" destOrd="0" presId="urn:microsoft.com/office/officeart/2005/8/layout/hierarchy1"/>
    <dgm:cxn modelId="{7F4969C8-0EF7-4C05-A029-4347710658C7}" type="presParOf" srcId="{3A8A0406-210E-4C3F-AAAB-3D7D09E77475}" destId="{26650533-81BE-4FED-AAA0-904E9619358B}" srcOrd="1" destOrd="0" presId="urn:microsoft.com/office/officeart/2005/8/layout/hierarchy1"/>
    <dgm:cxn modelId="{BB41771A-46C7-469F-ABCD-B126AA869803}" type="presParOf" srcId="{91B356AA-0900-470F-B8A8-3A205D157E81}" destId="{2D67FC80-8E42-4C0F-A75E-AB931A882367}" srcOrd="1" destOrd="0" presId="urn:microsoft.com/office/officeart/2005/8/layout/hierarchy1"/>
    <dgm:cxn modelId="{1AF1A7E5-14EB-4A95-96D9-CF5BB81BA9FF}" type="presParOf" srcId="{95AA563C-0ACA-4BFE-9789-B5D72785A5BF}" destId="{7678A78E-D3AD-4E49-8FFB-A0FAC3B749FE}" srcOrd="4" destOrd="0" presId="urn:microsoft.com/office/officeart/2005/8/layout/hierarchy1"/>
    <dgm:cxn modelId="{1FE024C3-F604-4369-BE7D-B1525B5FA7C0}" type="presParOf" srcId="{95AA563C-0ACA-4BFE-9789-B5D72785A5BF}" destId="{A026627D-8076-4580-BF31-42FB57426A2D}" srcOrd="5" destOrd="0" presId="urn:microsoft.com/office/officeart/2005/8/layout/hierarchy1"/>
    <dgm:cxn modelId="{9D6532AD-25F7-4E88-9FEE-5AA4B15FF6A4}" type="presParOf" srcId="{A026627D-8076-4580-BF31-42FB57426A2D}" destId="{8734B320-F3AB-4328-8F90-92CDAF22C52F}" srcOrd="0" destOrd="0" presId="urn:microsoft.com/office/officeart/2005/8/layout/hierarchy1"/>
    <dgm:cxn modelId="{81ABB6D5-FDB5-444A-A47D-CA6B65F2DFC7}" type="presParOf" srcId="{8734B320-F3AB-4328-8F90-92CDAF22C52F}" destId="{8E4A43E8-0B7F-4957-9DFF-2F93D8F3D8CB}" srcOrd="0" destOrd="0" presId="urn:microsoft.com/office/officeart/2005/8/layout/hierarchy1"/>
    <dgm:cxn modelId="{59C18902-EC99-4F6E-BD89-10932F5692DA}" type="presParOf" srcId="{8734B320-F3AB-4328-8F90-92CDAF22C52F}" destId="{D5D1229C-818A-4AD0-9C76-99F2737B5041}" srcOrd="1" destOrd="0" presId="urn:microsoft.com/office/officeart/2005/8/layout/hierarchy1"/>
    <dgm:cxn modelId="{4999C88C-ADCC-42A9-B78B-F7F3C2AE3E27}" type="presParOf" srcId="{A026627D-8076-4580-BF31-42FB57426A2D}" destId="{9D115491-57AE-4D4F-9E09-430F7B2EE842}" srcOrd="1" destOrd="0" presId="urn:microsoft.com/office/officeart/2005/8/layout/hierarchy1"/>
    <dgm:cxn modelId="{00D22E08-5C2C-4552-B434-6511C5BD6F85}" type="presParOf" srcId="{0DBFFB8E-3AF8-476F-B270-5F2FBE9B1BAD}" destId="{0F3BD0B7-837A-4B6F-87B1-D11748B0361D}" srcOrd="2" destOrd="0" presId="urn:microsoft.com/office/officeart/2005/8/layout/hierarchy1"/>
    <dgm:cxn modelId="{83A98BD2-69EF-4542-9D6C-973A752A3331}" type="presParOf" srcId="{0DBFFB8E-3AF8-476F-B270-5F2FBE9B1BAD}" destId="{3277C006-7C6E-4B8B-82E7-13BA5FE9ECF9}" srcOrd="3" destOrd="0" presId="urn:microsoft.com/office/officeart/2005/8/layout/hierarchy1"/>
    <dgm:cxn modelId="{7EDFAD08-BF67-49D6-97F6-C575B4325278}" type="presParOf" srcId="{3277C006-7C6E-4B8B-82E7-13BA5FE9ECF9}" destId="{E1FC290D-E514-4961-A0BC-360C23DFFBC5}" srcOrd="0" destOrd="0" presId="urn:microsoft.com/office/officeart/2005/8/layout/hierarchy1"/>
    <dgm:cxn modelId="{E8285737-3F6D-4E2B-AAB4-66760DCDC3D2}" type="presParOf" srcId="{E1FC290D-E514-4961-A0BC-360C23DFFBC5}" destId="{79F4D06C-F667-4567-AC81-11CE45031CB3}" srcOrd="0" destOrd="0" presId="urn:microsoft.com/office/officeart/2005/8/layout/hierarchy1"/>
    <dgm:cxn modelId="{86886E62-979D-4E2E-AAA2-C42CBEEEDA42}" type="presParOf" srcId="{E1FC290D-E514-4961-A0BC-360C23DFFBC5}" destId="{9C1D2579-D724-4D4E-B6F9-7AD783B5469D}" srcOrd="1" destOrd="0" presId="urn:microsoft.com/office/officeart/2005/8/layout/hierarchy1"/>
    <dgm:cxn modelId="{FECEB400-B693-4012-9D68-C8CF9204F8D7}" type="presParOf" srcId="{3277C006-7C6E-4B8B-82E7-13BA5FE9ECF9}" destId="{02ABF3E1-4878-462A-8654-037D97089F9F}" srcOrd="1" destOrd="0" presId="urn:microsoft.com/office/officeart/2005/8/layout/hierarchy1"/>
    <dgm:cxn modelId="{1323C3A8-639E-40F7-A2D1-FFDEA339E2CA}" type="presParOf" srcId="{02ABF3E1-4878-462A-8654-037D97089F9F}" destId="{5C089F94-8236-48AC-B71D-79F8B55A6D85}" srcOrd="0" destOrd="0" presId="urn:microsoft.com/office/officeart/2005/8/layout/hierarchy1"/>
    <dgm:cxn modelId="{DE0BE215-AAD0-4E61-9DE7-7A157D8F45DA}" type="presParOf" srcId="{02ABF3E1-4878-462A-8654-037D97089F9F}" destId="{2D80E829-81D8-48B2-B51C-F89A6BACF578}" srcOrd="1" destOrd="0" presId="urn:microsoft.com/office/officeart/2005/8/layout/hierarchy1"/>
    <dgm:cxn modelId="{A3A8C2E0-401B-4E7E-9EA1-1C4984D0BD72}" type="presParOf" srcId="{2D80E829-81D8-48B2-B51C-F89A6BACF578}" destId="{7278F50F-66BF-4C27-82C3-17A02BE5394E}" srcOrd="0" destOrd="0" presId="urn:microsoft.com/office/officeart/2005/8/layout/hierarchy1"/>
    <dgm:cxn modelId="{900A5676-5018-43C0-9739-50DAB304D2F4}" type="presParOf" srcId="{7278F50F-66BF-4C27-82C3-17A02BE5394E}" destId="{EC00260A-9212-457C-B92B-82F232EAB3B0}" srcOrd="0" destOrd="0" presId="urn:microsoft.com/office/officeart/2005/8/layout/hierarchy1"/>
    <dgm:cxn modelId="{91E4A846-EDEF-4587-AB66-FA96448A480D}" type="presParOf" srcId="{7278F50F-66BF-4C27-82C3-17A02BE5394E}" destId="{9F16E1B6-ABA6-4E95-8CAD-E74106CA2CF2}" srcOrd="1" destOrd="0" presId="urn:microsoft.com/office/officeart/2005/8/layout/hierarchy1"/>
    <dgm:cxn modelId="{7A04D33E-33F9-43D9-A822-5C315DFBD9DA}" type="presParOf" srcId="{2D80E829-81D8-48B2-B51C-F89A6BACF578}" destId="{5FE795B4-95A1-4842-BE8E-BDC2CAC1E8FC}" srcOrd="1" destOrd="0" presId="urn:microsoft.com/office/officeart/2005/8/layout/hierarchy1"/>
    <dgm:cxn modelId="{71B4C155-2B31-4681-96C8-F2518423EE75}" type="presParOf" srcId="{02ABF3E1-4878-462A-8654-037D97089F9F}" destId="{1C8A9D54-1AC6-4435-86A9-0F31D95EDD8A}" srcOrd="2" destOrd="0" presId="urn:microsoft.com/office/officeart/2005/8/layout/hierarchy1"/>
    <dgm:cxn modelId="{042547D5-8DF7-4036-A0FE-58CD80CB2FB0}" type="presParOf" srcId="{02ABF3E1-4878-462A-8654-037D97089F9F}" destId="{56A1081C-9399-4734-8281-9CD0A7114BF9}" srcOrd="3" destOrd="0" presId="urn:microsoft.com/office/officeart/2005/8/layout/hierarchy1"/>
    <dgm:cxn modelId="{EDF3BEA1-3F33-4E8B-A3F2-B7472A76AD08}" type="presParOf" srcId="{56A1081C-9399-4734-8281-9CD0A7114BF9}" destId="{07C6BEA5-394A-4F20-AC52-B5B7FC295B33}" srcOrd="0" destOrd="0" presId="urn:microsoft.com/office/officeart/2005/8/layout/hierarchy1"/>
    <dgm:cxn modelId="{AECC6BED-6A86-4996-8B8A-EAE6CEC60455}" type="presParOf" srcId="{07C6BEA5-394A-4F20-AC52-B5B7FC295B33}" destId="{C3403034-40A1-4EDC-A949-5E164F6D50DF}" srcOrd="0" destOrd="0" presId="urn:microsoft.com/office/officeart/2005/8/layout/hierarchy1"/>
    <dgm:cxn modelId="{E642ACB2-8376-4BEB-89E3-13DCC2A19D76}" type="presParOf" srcId="{07C6BEA5-394A-4F20-AC52-B5B7FC295B33}" destId="{F42015A4-5E9F-4FBC-916A-9AC98A2ED500}" srcOrd="1" destOrd="0" presId="urn:microsoft.com/office/officeart/2005/8/layout/hierarchy1"/>
    <dgm:cxn modelId="{E1E82AB9-B192-40BC-B62A-490388D59483}" type="presParOf" srcId="{56A1081C-9399-4734-8281-9CD0A7114BF9}" destId="{50680BFD-14DD-4457-9DE2-39A91777EA54}" srcOrd="1" destOrd="0" presId="urn:microsoft.com/office/officeart/2005/8/layout/hierarchy1"/>
    <dgm:cxn modelId="{818742FF-8580-45BA-8E80-9C30D93704D6}" type="presParOf" srcId="{0DBFFB8E-3AF8-476F-B270-5F2FBE9B1BAD}" destId="{C79548FC-6ED5-4255-BD74-B65F6351CBC0}" srcOrd="4" destOrd="0" presId="urn:microsoft.com/office/officeart/2005/8/layout/hierarchy1"/>
    <dgm:cxn modelId="{8F447C6A-A5AE-4954-A444-18DFC6414B74}" type="presParOf" srcId="{0DBFFB8E-3AF8-476F-B270-5F2FBE9B1BAD}" destId="{DBD1CA46-9180-4C9F-9F69-7DD5C2BE61E3}" srcOrd="5" destOrd="0" presId="urn:microsoft.com/office/officeart/2005/8/layout/hierarchy1"/>
    <dgm:cxn modelId="{E43507A7-CCAD-4DA3-B6EF-34E7F2A9F685}" type="presParOf" srcId="{DBD1CA46-9180-4C9F-9F69-7DD5C2BE61E3}" destId="{EA5C723B-DFF5-47DA-8E5F-704BF37D61C2}" srcOrd="0" destOrd="0" presId="urn:microsoft.com/office/officeart/2005/8/layout/hierarchy1"/>
    <dgm:cxn modelId="{F4F8BEA7-9DEB-43D9-91A0-E9E23F67EC45}" type="presParOf" srcId="{EA5C723B-DFF5-47DA-8E5F-704BF37D61C2}" destId="{8F505DCF-D6EF-438C-ACC4-8300F15BB144}" srcOrd="0" destOrd="0" presId="urn:microsoft.com/office/officeart/2005/8/layout/hierarchy1"/>
    <dgm:cxn modelId="{D7E20DA9-DEFF-4E5B-959B-43BB1FDD2627}" type="presParOf" srcId="{EA5C723B-DFF5-47DA-8E5F-704BF37D61C2}" destId="{6897F8F8-CABE-4D3B-86E9-190EE73FB322}" srcOrd="1" destOrd="0" presId="urn:microsoft.com/office/officeart/2005/8/layout/hierarchy1"/>
    <dgm:cxn modelId="{33AD2361-A6C6-4990-A64F-7F97D7855476}" type="presParOf" srcId="{DBD1CA46-9180-4C9F-9F69-7DD5C2BE61E3}" destId="{CC2F43E7-3A9B-4AB4-9ECB-6C7AACC1D152}" srcOrd="1" destOrd="0" presId="urn:microsoft.com/office/officeart/2005/8/layout/hierarchy1"/>
    <dgm:cxn modelId="{60B548A8-0A04-4703-BB21-0744E55C2CF9}" type="presParOf" srcId="{CC2F43E7-3A9B-4AB4-9ECB-6C7AACC1D152}" destId="{19114EBD-6FFD-47E6-8AB6-EFFFBEDE5673}" srcOrd="0" destOrd="0" presId="urn:microsoft.com/office/officeart/2005/8/layout/hierarchy1"/>
    <dgm:cxn modelId="{89C09802-FF86-42FB-B579-7FB466656ACB}" type="presParOf" srcId="{CC2F43E7-3A9B-4AB4-9ECB-6C7AACC1D152}" destId="{65FFF4F8-DFE9-411A-B533-4E4FDA986A04}" srcOrd="1" destOrd="0" presId="urn:microsoft.com/office/officeart/2005/8/layout/hierarchy1"/>
    <dgm:cxn modelId="{DE58E1F5-2767-432A-BC72-4DFBE8CBE972}" type="presParOf" srcId="{65FFF4F8-DFE9-411A-B533-4E4FDA986A04}" destId="{B63508B8-64B8-475E-A682-520B4B51C964}" srcOrd="0" destOrd="0" presId="urn:microsoft.com/office/officeart/2005/8/layout/hierarchy1"/>
    <dgm:cxn modelId="{8702C5AD-553F-4C3A-B015-39104E6E0075}" type="presParOf" srcId="{B63508B8-64B8-475E-A682-520B4B51C964}" destId="{10B028C8-B490-4445-8721-AFF4F3949F5D}" srcOrd="0" destOrd="0" presId="urn:microsoft.com/office/officeart/2005/8/layout/hierarchy1"/>
    <dgm:cxn modelId="{BB40F8E2-A8FB-4BD2-BD0C-7F63A1088648}" type="presParOf" srcId="{B63508B8-64B8-475E-A682-520B4B51C964}" destId="{34F7BF1A-8D45-4302-9DB6-66C8E0411CBB}" srcOrd="1" destOrd="0" presId="urn:microsoft.com/office/officeart/2005/8/layout/hierarchy1"/>
    <dgm:cxn modelId="{4144D144-84B8-4D3F-AFD3-ED7D2DC4399F}" type="presParOf" srcId="{65FFF4F8-DFE9-411A-B533-4E4FDA986A04}" destId="{D97D89AD-CB9E-44C1-A146-3326D3934321}" srcOrd="1" destOrd="0" presId="urn:microsoft.com/office/officeart/2005/8/layout/hierarchy1"/>
    <dgm:cxn modelId="{CC0311F8-A20A-406D-A98E-8A9F0F6138DE}" type="presParOf" srcId="{CC2F43E7-3A9B-4AB4-9ECB-6C7AACC1D152}" destId="{81B42E37-F0B5-4B52-BAD8-EF1AFE0C6341}" srcOrd="2" destOrd="0" presId="urn:microsoft.com/office/officeart/2005/8/layout/hierarchy1"/>
    <dgm:cxn modelId="{B8208D70-6BEF-406B-B0CE-09509CB6A865}" type="presParOf" srcId="{CC2F43E7-3A9B-4AB4-9ECB-6C7AACC1D152}" destId="{5CC1E93B-DF9F-4588-886D-7346E0FF2159}" srcOrd="3" destOrd="0" presId="urn:microsoft.com/office/officeart/2005/8/layout/hierarchy1"/>
    <dgm:cxn modelId="{7CED236C-4DD6-448A-8E27-268AD45B6695}" type="presParOf" srcId="{5CC1E93B-DF9F-4588-886D-7346E0FF2159}" destId="{9E7B726F-F110-479A-8627-57FA39125C8E}" srcOrd="0" destOrd="0" presId="urn:microsoft.com/office/officeart/2005/8/layout/hierarchy1"/>
    <dgm:cxn modelId="{CE43F789-9A51-4AB7-AEC2-8187B63EFC87}" type="presParOf" srcId="{9E7B726F-F110-479A-8627-57FA39125C8E}" destId="{B766B199-2146-44C3-B4D0-306027122C2F}" srcOrd="0" destOrd="0" presId="urn:microsoft.com/office/officeart/2005/8/layout/hierarchy1"/>
    <dgm:cxn modelId="{3FB2F7C7-EAC1-460D-8F60-97A2402FF5C0}" type="presParOf" srcId="{9E7B726F-F110-479A-8627-57FA39125C8E}" destId="{4843C4DF-F652-4AB3-852E-FE3B96053E3D}" srcOrd="1" destOrd="0" presId="urn:microsoft.com/office/officeart/2005/8/layout/hierarchy1"/>
    <dgm:cxn modelId="{E7138CA0-6715-4F64-A698-CA11503FCAA2}" type="presParOf" srcId="{5CC1E93B-DF9F-4588-886D-7346E0FF2159}" destId="{7EC11DEB-C039-468A-B360-7A21E5557A52}" srcOrd="1" destOrd="0" presId="urn:microsoft.com/office/officeart/2005/8/layout/hierarchy1"/>
    <dgm:cxn modelId="{924E0339-3945-47B9-B784-ABF154FEEE10}" type="presParOf" srcId="{CC2F43E7-3A9B-4AB4-9ECB-6C7AACC1D152}" destId="{2B284AE1-F2F5-42D1-9272-32854F5996CF}" srcOrd="4" destOrd="0" presId="urn:microsoft.com/office/officeart/2005/8/layout/hierarchy1"/>
    <dgm:cxn modelId="{5D11D37D-EC29-40CB-86FE-11DF42E4557A}" type="presParOf" srcId="{CC2F43E7-3A9B-4AB4-9ECB-6C7AACC1D152}" destId="{9F76F4B6-E4A8-4D8A-AAAC-3273127357DC}" srcOrd="5" destOrd="0" presId="urn:microsoft.com/office/officeart/2005/8/layout/hierarchy1"/>
    <dgm:cxn modelId="{081CEC9F-E08D-41AC-B787-4CDB916EF284}" type="presParOf" srcId="{9F76F4B6-E4A8-4D8A-AAAC-3273127357DC}" destId="{0907E043-58E5-4A11-92F0-105AC99C8CEA}" srcOrd="0" destOrd="0" presId="urn:microsoft.com/office/officeart/2005/8/layout/hierarchy1"/>
    <dgm:cxn modelId="{6F773817-AD0C-45F5-AFF8-4EB0A0C65CCB}" type="presParOf" srcId="{0907E043-58E5-4A11-92F0-105AC99C8CEA}" destId="{E6C75B9C-28F0-48F7-A8B8-89EAEC7F34F8}" srcOrd="0" destOrd="0" presId="urn:microsoft.com/office/officeart/2005/8/layout/hierarchy1"/>
    <dgm:cxn modelId="{3D4F155C-E058-4BFB-AE67-01A8D93836A2}" type="presParOf" srcId="{0907E043-58E5-4A11-92F0-105AC99C8CEA}" destId="{8BAD3E04-7FEB-424B-9A23-89288D557097}" srcOrd="1" destOrd="0" presId="urn:microsoft.com/office/officeart/2005/8/layout/hierarchy1"/>
    <dgm:cxn modelId="{3FDA999C-E7A3-42F6-8B30-2B183FE4DD79}" type="presParOf" srcId="{9F76F4B6-E4A8-4D8A-AAAC-3273127357DC}" destId="{F83810AE-AB0C-4AE4-99D0-0EBC27AFD8B3}" srcOrd="1" destOrd="0" presId="urn:microsoft.com/office/officeart/2005/8/layout/hierarchy1"/>
    <dgm:cxn modelId="{7F95FDAF-928E-41EC-869E-F0A4DB103240}" type="presParOf" srcId="{CC2F43E7-3A9B-4AB4-9ECB-6C7AACC1D152}" destId="{5943A44C-C861-43CA-BFF5-DE3AC016F42A}" srcOrd="6" destOrd="0" presId="urn:microsoft.com/office/officeart/2005/8/layout/hierarchy1"/>
    <dgm:cxn modelId="{310C3D6F-C60D-4ACE-8BAD-3C7657E3D6EF}" type="presParOf" srcId="{CC2F43E7-3A9B-4AB4-9ECB-6C7AACC1D152}" destId="{8A159625-0D0B-4C89-88AC-62A3180543FC}" srcOrd="7" destOrd="0" presId="urn:microsoft.com/office/officeart/2005/8/layout/hierarchy1"/>
    <dgm:cxn modelId="{24EF8DC6-7759-49C6-AB64-F96CA1CB0405}" type="presParOf" srcId="{8A159625-0D0B-4C89-88AC-62A3180543FC}" destId="{DF2F46DE-7E77-4F9B-B1B8-949111CD732C}" srcOrd="0" destOrd="0" presId="urn:microsoft.com/office/officeart/2005/8/layout/hierarchy1"/>
    <dgm:cxn modelId="{3251F348-F0CC-44C4-98F4-9BF58C2CEAE1}" type="presParOf" srcId="{DF2F46DE-7E77-4F9B-B1B8-949111CD732C}" destId="{345E1B3F-FAA3-4D3F-AE4D-CE5818521935}" srcOrd="0" destOrd="0" presId="urn:microsoft.com/office/officeart/2005/8/layout/hierarchy1"/>
    <dgm:cxn modelId="{6DDD8A9A-0F5D-4D63-9B8D-72F6AD591CA4}" type="presParOf" srcId="{DF2F46DE-7E77-4F9B-B1B8-949111CD732C}" destId="{71159403-0C38-4A56-97A1-01BDC55554AC}" srcOrd="1" destOrd="0" presId="urn:microsoft.com/office/officeart/2005/8/layout/hierarchy1"/>
    <dgm:cxn modelId="{851A1E83-ABD9-40EF-BDF2-BAFC53DF9200}" type="presParOf" srcId="{8A159625-0D0B-4C89-88AC-62A3180543FC}" destId="{760A7E19-D5DB-4816-BB5E-4D43B22A9C49}" srcOrd="1" destOrd="0" presId="urn:microsoft.com/office/officeart/2005/8/layout/hierarchy1"/>
    <dgm:cxn modelId="{ADB82C71-CD4F-4DE8-81CE-1BA6A275BD93}" type="presParOf" srcId="{0DBFFB8E-3AF8-476F-B270-5F2FBE9B1BAD}" destId="{A63CCC31-0EA0-419A-9AFE-1753F3460405}" srcOrd="6" destOrd="0" presId="urn:microsoft.com/office/officeart/2005/8/layout/hierarchy1"/>
    <dgm:cxn modelId="{DDA2D490-D206-405E-A79C-C5007D0E9DD7}" type="presParOf" srcId="{0DBFFB8E-3AF8-476F-B270-5F2FBE9B1BAD}" destId="{D8E5B136-2FE1-452E-83B7-03715A3FFC06}" srcOrd="7" destOrd="0" presId="urn:microsoft.com/office/officeart/2005/8/layout/hierarchy1"/>
    <dgm:cxn modelId="{5B3BE3F8-F5D3-47BE-B39C-8746BE5C1D1A}" type="presParOf" srcId="{D8E5B136-2FE1-452E-83B7-03715A3FFC06}" destId="{94E28010-1B31-47B3-8759-0628E0F3CD3A}" srcOrd="0" destOrd="0" presId="urn:microsoft.com/office/officeart/2005/8/layout/hierarchy1"/>
    <dgm:cxn modelId="{3C0B5C15-398F-407E-95A5-0934E3440A7A}" type="presParOf" srcId="{94E28010-1B31-47B3-8759-0628E0F3CD3A}" destId="{0633E646-95B1-4F0E-BEB8-31E623604399}" srcOrd="0" destOrd="0" presId="urn:microsoft.com/office/officeart/2005/8/layout/hierarchy1"/>
    <dgm:cxn modelId="{1ECDAEF3-DEB3-4E74-9D23-951D2AFB56DC}" type="presParOf" srcId="{94E28010-1B31-47B3-8759-0628E0F3CD3A}" destId="{FE82CCE5-C6D4-457D-8F27-EBC261F3DB4C}" srcOrd="1" destOrd="0" presId="urn:microsoft.com/office/officeart/2005/8/layout/hierarchy1"/>
    <dgm:cxn modelId="{CF3AE768-5CE5-42F2-A748-4256807A0463}" type="presParOf" srcId="{D8E5B136-2FE1-452E-83B7-03715A3FFC06}" destId="{BA8A0F7F-C50E-417E-A4E2-37450210E6B0}" srcOrd="1" destOrd="0" presId="urn:microsoft.com/office/officeart/2005/8/layout/hierarchy1"/>
    <dgm:cxn modelId="{5B9BFDE4-DF0C-466D-887C-8AC0F205F632}" type="presParOf" srcId="{BA8A0F7F-C50E-417E-A4E2-37450210E6B0}" destId="{CE38C71C-0AE3-406E-804C-E629ED3172C2}" srcOrd="0" destOrd="0" presId="urn:microsoft.com/office/officeart/2005/8/layout/hierarchy1"/>
    <dgm:cxn modelId="{C43F5EF6-A990-42DC-8E1A-D4AC490E3D12}" type="presParOf" srcId="{BA8A0F7F-C50E-417E-A4E2-37450210E6B0}" destId="{84B764E6-CB84-4491-A7B3-8338360F01BD}" srcOrd="1" destOrd="0" presId="urn:microsoft.com/office/officeart/2005/8/layout/hierarchy1"/>
    <dgm:cxn modelId="{6D6A03E3-F654-4F11-98BF-A55C230C0C06}" type="presParOf" srcId="{84B764E6-CB84-4491-A7B3-8338360F01BD}" destId="{2F0054D4-968B-4C86-A7ED-EE3A4B66B7E3}" srcOrd="0" destOrd="0" presId="urn:microsoft.com/office/officeart/2005/8/layout/hierarchy1"/>
    <dgm:cxn modelId="{2137DB12-8D07-48A8-B087-AB0513210B7E}" type="presParOf" srcId="{2F0054D4-968B-4C86-A7ED-EE3A4B66B7E3}" destId="{FA363E4B-FF31-40F9-BF62-A8D1FD6805A3}" srcOrd="0" destOrd="0" presId="urn:microsoft.com/office/officeart/2005/8/layout/hierarchy1"/>
    <dgm:cxn modelId="{3059B5D6-6284-4CC5-B532-271EBBEFA87B}" type="presParOf" srcId="{2F0054D4-968B-4C86-A7ED-EE3A4B66B7E3}" destId="{82D18B66-EEA4-4E29-9742-6A6FF94347F2}" srcOrd="1" destOrd="0" presId="urn:microsoft.com/office/officeart/2005/8/layout/hierarchy1"/>
    <dgm:cxn modelId="{C49710E0-1A3F-43A4-8A8B-50AC26C419D7}" type="presParOf" srcId="{84B764E6-CB84-4491-A7B3-8338360F01BD}" destId="{3F1295C8-ED5D-4605-821B-3DCDDEE32B03}" srcOrd="1" destOrd="0" presId="urn:microsoft.com/office/officeart/2005/8/layout/hierarchy1"/>
    <dgm:cxn modelId="{8C86BA6A-FD5F-4CF6-B1A5-2030E7348759}" type="presParOf" srcId="{BA8A0F7F-C50E-417E-A4E2-37450210E6B0}" destId="{D38AE568-C7AD-44F7-BE78-63AA1EDA85B9}" srcOrd="2" destOrd="0" presId="urn:microsoft.com/office/officeart/2005/8/layout/hierarchy1"/>
    <dgm:cxn modelId="{822BCD4A-4652-49D4-9785-824C34A93B5E}" type="presParOf" srcId="{BA8A0F7F-C50E-417E-A4E2-37450210E6B0}" destId="{91724316-DF58-4254-B6E6-60D7415B5E78}" srcOrd="3" destOrd="0" presId="urn:microsoft.com/office/officeart/2005/8/layout/hierarchy1"/>
    <dgm:cxn modelId="{E5A2FF76-7015-475B-BC7D-F96F944D066B}" type="presParOf" srcId="{91724316-DF58-4254-B6E6-60D7415B5E78}" destId="{DDFCC853-34AB-4A1E-ADA7-B9EFE39AB0E3}" srcOrd="0" destOrd="0" presId="urn:microsoft.com/office/officeart/2005/8/layout/hierarchy1"/>
    <dgm:cxn modelId="{EE8400EE-010A-4222-814A-EAA6778123D6}" type="presParOf" srcId="{DDFCC853-34AB-4A1E-ADA7-B9EFE39AB0E3}" destId="{135E0B9A-F41C-4208-9FF2-EDF0C175973E}" srcOrd="0" destOrd="0" presId="urn:microsoft.com/office/officeart/2005/8/layout/hierarchy1"/>
    <dgm:cxn modelId="{E58909B0-599C-4228-B65C-1E27E34EF166}" type="presParOf" srcId="{DDFCC853-34AB-4A1E-ADA7-B9EFE39AB0E3}" destId="{EE897EE8-0437-4EB9-B980-29A0FF62E218}" srcOrd="1" destOrd="0" presId="urn:microsoft.com/office/officeart/2005/8/layout/hierarchy1"/>
    <dgm:cxn modelId="{E3818DA3-22EC-449C-AFBA-790C3F2F171F}" type="presParOf" srcId="{91724316-DF58-4254-B6E6-60D7415B5E78}" destId="{2C737902-4890-4C42-8784-9869EDFA66FE}" srcOrd="1" destOrd="0" presId="urn:microsoft.com/office/officeart/2005/8/layout/hierarchy1"/>
    <dgm:cxn modelId="{41854294-79E7-4B85-8E5D-68518B0B2A0C}" type="presParOf" srcId="{BA8A0F7F-C50E-417E-A4E2-37450210E6B0}" destId="{03626B66-9CB2-4EC6-93CD-407CBBB6B6E5}" srcOrd="4" destOrd="0" presId="urn:microsoft.com/office/officeart/2005/8/layout/hierarchy1"/>
    <dgm:cxn modelId="{B2BA7069-341D-48BE-B007-92F9F03974C2}" type="presParOf" srcId="{BA8A0F7F-C50E-417E-A4E2-37450210E6B0}" destId="{51EA941D-B853-4357-822F-E11BD0872BE5}" srcOrd="5" destOrd="0" presId="urn:microsoft.com/office/officeart/2005/8/layout/hierarchy1"/>
    <dgm:cxn modelId="{FFD8D235-DD38-4137-8012-195FF06C24DA}" type="presParOf" srcId="{51EA941D-B853-4357-822F-E11BD0872BE5}" destId="{CC0AEAE0-4B37-451C-A5F4-9CF7ED2EB32B}" srcOrd="0" destOrd="0" presId="urn:microsoft.com/office/officeart/2005/8/layout/hierarchy1"/>
    <dgm:cxn modelId="{365E126E-B2BD-4BC7-9D08-6E66CFD7B7BF}" type="presParOf" srcId="{CC0AEAE0-4B37-451C-A5F4-9CF7ED2EB32B}" destId="{6ED76C75-ED4E-41F2-A16B-DC3E3379DCAE}" srcOrd="0" destOrd="0" presId="urn:microsoft.com/office/officeart/2005/8/layout/hierarchy1"/>
    <dgm:cxn modelId="{0E5742E1-64F5-421B-A208-34DA427E5C6B}" type="presParOf" srcId="{CC0AEAE0-4B37-451C-A5F4-9CF7ED2EB32B}" destId="{01DF216E-999E-46B1-B0E4-00AA154551A8}" srcOrd="1" destOrd="0" presId="urn:microsoft.com/office/officeart/2005/8/layout/hierarchy1"/>
    <dgm:cxn modelId="{AAB008FE-9A89-45CC-BBF8-616904758100}" type="presParOf" srcId="{51EA941D-B853-4357-822F-E11BD0872BE5}" destId="{761AB881-2E5C-4214-B55C-F98043BB6838}" srcOrd="1" destOrd="0" presId="urn:microsoft.com/office/officeart/2005/8/layout/hierarchy1"/>
    <dgm:cxn modelId="{BEB59D87-8F58-427C-B09D-A4FAD72590F1}" type="presParOf" srcId="{BA8A0F7F-C50E-417E-A4E2-37450210E6B0}" destId="{A43C07DC-8A78-4B5B-98DA-40FA343D6A6F}" srcOrd="6" destOrd="0" presId="urn:microsoft.com/office/officeart/2005/8/layout/hierarchy1"/>
    <dgm:cxn modelId="{0342B126-3DA5-40DD-9F5D-8EF09E8855F3}" type="presParOf" srcId="{BA8A0F7F-C50E-417E-A4E2-37450210E6B0}" destId="{2759D4E4-5DF0-4068-AB05-C94D1EE30141}" srcOrd="7" destOrd="0" presId="urn:microsoft.com/office/officeart/2005/8/layout/hierarchy1"/>
    <dgm:cxn modelId="{56C8CCFF-F268-480A-A31C-4E208D4C6C7A}" type="presParOf" srcId="{2759D4E4-5DF0-4068-AB05-C94D1EE30141}" destId="{5E832A49-03DB-466A-ABE8-2013A17F10C5}" srcOrd="0" destOrd="0" presId="urn:microsoft.com/office/officeart/2005/8/layout/hierarchy1"/>
    <dgm:cxn modelId="{FBCA847E-D0ED-41C0-B4EB-B9983811DAB1}" type="presParOf" srcId="{5E832A49-03DB-466A-ABE8-2013A17F10C5}" destId="{9FDB585A-F7B6-4521-BAF1-040F98FBA014}" srcOrd="0" destOrd="0" presId="urn:microsoft.com/office/officeart/2005/8/layout/hierarchy1"/>
    <dgm:cxn modelId="{C1E1A301-CF35-483F-881E-69B1375AA539}" type="presParOf" srcId="{5E832A49-03DB-466A-ABE8-2013A17F10C5}" destId="{F43D1237-3A48-43D6-9708-7798D89FC6C1}" srcOrd="1" destOrd="0" presId="urn:microsoft.com/office/officeart/2005/8/layout/hierarchy1"/>
    <dgm:cxn modelId="{00A78ACB-4DAA-4522-8D5D-FB251056B5DB}" type="presParOf" srcId="{2759D4E4-5DF0-4068-AB05-C94D1EE30141}" destId="{FF9C1F6E-3477-4A7A-8F12-38511FDB4DFF}" srcOrd="1" destOrd="0" presId="urn:microsoft.com/office/officeart/2005/8/layout/hierarchy1"/>
    <dgm:cxn modelId="{7A56D555-DE02-4C98-9F07-32490D9E1589}" type="presParOf" srcId="{BA8A0F7F-C50E-417E-A4E2-37450210E6B0}" destId="{D3DF8EA1-6ACF-4C2F-A523-ACF6E4629CE4}" srcOrd="8" destOrd="0" presId="urn:microsoft.com/office/officeart/2005/8/layout/hierarchy1"/>
    <dgm:cxn modelId="{914F7E21-7DF1-4421-A5FF-4A4BECF6BBD6}" type="presParOf" srcId="{BA8A0F7F-C50E-417E-A4E2-37450210E6B0}" destId="{0D260439-85C9-4458-82DD-41D77DF76D20}" srcOrd="9" destOrd="0" presId="urn:microsoft.com/office/officeart/2005/8/layout/hierarchy1"/>
    <dgm:cxn modelId="{CE25BD30-F6AD-4919-9AC2-DA7C5FFCD872}" type="presParOf" srcId="{0D260439-85C9-4458-82DD-41D77DF76D20}" destId="{E269EE87-6F46-4E44-9889-0BC100E84AFE}" srcOrd="0" destOrd="0" presId="urn:microsoft.com/office/officeart/2005/8/layout/hierarchy1"/>
    <dgm:cxn modelId="{3A88A530-9154-4DB1-8AA0-D52D6153B027}" type="presParOf" srcId="{E269EE87-6F46-4E44-9889-0BC100E84AFE}" destId="{40A2D5FC-472E-42D3-A65E-F30964EF256D}" srcOrd="0" destOrd="0" presId="urn:microsoft.com/office/officeart/2005/8/layout/hierarchy1"/>
    <dgm:cxn modelId="{BBDF1D16-5887-4C55-89BD-D2047AA87E2D}" type="presParOf" srcId="{E269EE87-6F46-4E44-9889-0BC100E84AFE}" destId="{070C3BDA-36D4-4108-882C-EC05925EDF79}" srcOrd="1" destOrd="0" presId="urn:microsoft.com/office/officeart/2005/8/layout/hierarchy1"/>
    <dgm:cxn modelId="{5803F346-FB55-4250-8A82-391F88906ED8}" type="presParOf" srcId="{0D260439-85C9-4458-82DD-41D77DF76D20}" destId="{8D78ECDE-E514-4A42-BFB7-A970E3D5398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205EC9-0487-47AF-BC0B-EC94B9D14E85}" type="doc">
      <dgm:prSet loTypeId="urn:microsoft.com/office/officeart/2005/8/layout/hList7#1" loCatId="relationship" qsTypeId="urn:microsoft.com/office/officeart/2005/8/quickstyle/simple1" qsCatId="simple" csTypeId="urn:microsoft.com/office/officeart/2005/8/colors/accent1_2" csCatId="accent1" phldr="1"/>
      <dgm:spPr/>
      <dgm:t>
        <a:bodyPr/>
        <a:lstStyle/>
        <a:p>
          <a:endParaRPr lang="en-US"/>
        </a:p>
      </dgm:t>
    </dgm:pt>
    <dgm:pt modelId="{E90B7C30-127D-4A13-B7A0-2963CEE035E6}">
      <dgm:prSet phldrT="[Text]" custT="1"/>
      <dgm:spPr>
        <a:solidFill>
          <a:schemeClr val="bg1"/>
        </a:solidFill>
        <a:ln>
          <a:solidFill>
            <a:schemeClr val="accent1">
              <a:lumMod val="60000"/>
              <a:lumOff val="40000"/>
            </a:schemeClr>
          </a:solidFill>
        </a:ln>
      </dgm:spPr>
      <dgm:t>
        <a:bodyPr/>
        <a:lstStyle/>
        <a:p>
          <a:pPr algn="l">
            <a:lnSpc>
              <a:spcPct val="90000"/>
            </a:lnSpc>
            <a:spcAft>
              <a:spcPct val="35000"/>
            </a:spcAft>
          </a:pPr>
          <a:endParaRPr lang="en-US" sz="1600" dirty="0" smtClean="0">
            <a:solidFill>
              <a:schemeClr val="tx1">
                <a:lumMod val="65000"/>
                <a:lumOff val="35000"/>
              </a:schemeClr>
            </a:solidFill>
          </a:endParaRPr>
        </a:p>
        <a:p>
          <a:pPr algn="l">
            <a:lnSpc>
              <a:spcPct val="90000"/>
            </a:lnSpc>
            <a:spcAft>
              <a:spcPct val="35000"/>
            </a:spcAft>
          </a:pPr>
          <a:endParaRPr lang="en-US" sz="1600" dirty="0" smtClean="0">
            <a:solidFill>
              <a:schemeClr val="tx1">
                <a:lumMod val="65000"/>
                <a:lumOff val="35000"/>
              </a:schemeClr>
            </a:solidFill>
          </a:endParaRPr>
        </a:p>
        <a:p>
          <a:pPr algn="l">
            <a:lnSpc>
              <a:spcPct val="90000"/>
            </a:lnSpc>
            <a:spcAft>
              <a:spcPct val="35000"/>
            </a:spcAft>
          </a:pPr>
          <a:endParaRPr lang="en-US" sz="1600" dirty="0">
            <a:solidFill>
              <a:schemeClr val="tx1">
                <a:lumMod val="65000"/>
                <a:lumOff val="35000"/>
              </a:schemeClr>
            </a:solidFill>
          </a:endParaRPr>
        </a:p>
      </dgm:t>
    </dgm:pt>
    <dgm:pt modelId="{CA7127BC-2E1A-4ADC-8906-90C3586D2B04}" type="parTrans" cxnId="{798661C3-3C5F-4ADB-B14B-71E7AD83A080}">
      <dgm:prSet/>
      <dgm:spPr/>
      <dgm:t>
        <a:bodyPr/>
        <a:lstStyle/>
        <a:p>
          <a:pPr algn="l"/>
          <a:endParaRPr lang="en-US" sz="1600"/>
        </a:p>
      </dgm:t>
    </dgm:pt>
    <dgm:pt modelId="{FBBECB8C-F728-43B8-8995-C1E1E21D2F9D}" type="sibTrans" cxnId="{798661C3-3C5F-4ADB-B14B-71E7AD83A080}">
      <dgm:prSet/>
      <dgm:spPr/>
      <dgm:t>
        <a:bodyPr/>
        <a:lstStyle/>
        <a:p>
          <a:pPr algn="l"/>
          <a:endParaRPr lang="en-US" sz="1600"/>
        </a:p>
      </dgm:t>
    </dgm:pt>
    <dgm:pt modelId="{0ABBBEEA-7898-491D-B9F2-A9582A126F60}">
      <dgm:prSet custT="1"/>
      <dgm:spPr>
        <a:solidFill>
          <a:schemeClr val="bg1"/>
        </a:solidFill>
        <a:ln>
          <a:solidFill>
            <a:schemeClr val="accent1">
              <a:lumMod val="60000"/>
              <a:lumOff val="40000"/>
            </a:schemeClr>
          </a:solidFill>
        </a:ln>
      </dgm:spPr>
      <dgm:t>
        <a:bodyPr/>
        <a:lstStyle/>
        <a:p>
          <a:pPr algn="l"/>
          <a:endParaRPr lang="en-US" sz="1600" dirty="0" smtClean="0">
            <a:solidFill>
              <a:schemeClr val="tx1">
                <a:lumMod val="65000"/>
                <a:lumOff val="35000"/>
              </a:schemeClr>
            </a:solidFill>
          </a:endParaRPr>
        </a:p>
        <a:p>
          <a:pPr algn="l"/>
          <a:endParaRPr lang="en-US" sz="1800" dirty="0" smtClean="0">
            <a:solidFill>
              <a:schemeClr val="tx1">
                <a:lumMod val="65000"/>
                <a:lumOff val="35000"/>
              </a:schemeClr>
            </a:solidFill>
          </a:endParaRPr>
        </a:p>
      </dgm:t>
    </dgm:pt>
    <dgm:pt modelId="{DBA755F5-ED05-4231-A4F1-C4436DCFA42E}" type="parTrans" cxnId="{C375A8C9-C65F-4246-8C71-DC8AB810E886}">
      <dgm:prSet/>
      <dgm:spPr/>
      <dgm:t>
        <a:bodyPr/>
        <a:lstStyle/>
        <a:p>
          <a:endParaRPr lang="en-US"/>
        </a:p>
      </dgm:t>
    </dgm:pt>
    <dgm:pt modelId="{28E4047D-924A-4AF2-830B-DC68C7886062}" type="sibTrans" cxnId="{C375A8C9-C65F-4246-8C71-DC8AB810E886}">
      <dgm:prSet/>
      <dgm:spPr/>
      <dgm:t>
        <a:bodyPr/>
        <a:lstStyle/>
        <a:p>
          <a:endParaRPr lang="en-US"/>
        </a:p>
      </dgm:t>
    </dgm:pt>
    <dgm:pt modelId="{BFAA2CBE-BF9F-4763-9EDF-735DBFC537E0}">
      <dgm:prSet phldrT="[Text]" custT="1"/>
      <dgm:spPr>
        <a:solidFill>
          <a:schemeClr val="bg1"/>
        </a:solidFill>
        <a:ln>
          <a:solidFill>
            <a:schemeClr val="accent1">
              <a:lumMod val="60000"/>
              <a:lumOff val="40000"/>
            </a:schemeClr>
          </a:solidFill>
        </a:ln>
      </dgm:spPr>
      <dgm:t>
        <a:bodyPr/>
        <a:lstStyle/>
        <a:p>
          <a:pPr algn="l"/>
          <a:endParaRPr lang="en-US" sz="2000" dirty="0">
            <a:solidFill>
              <a:schemeClr val="tx1">
                <a:lumMod val="65000"/>
                <a:lumOff val="35000"/>
              </a:schemeClr>
            </a:solidFill>
          </a:endParaRPr>
        </a:p>
      </dgm:t>
    </dgm:pt>
    <dgm:pt modelId="{7B7EE75A-5FA6-4D92-A187-118B1072A202}" type="sibTrans" cxnId="{646B7B56-5DD5-4A76-9A9F-6B1E7B76B92C}">
      <dgm:prSet/>
      <dgm:spPr/>
      <dgm:t>
        <a:bodyPr/>
        <a:lstStyle/>
        <a:p>
          <a:pPr algn="l"/>
          <a:endParaRPr lang="en-US" sz="1600"/>
        </a:p>
      </dgm:t>
    </dgm:pt>
    <dgm:pt modelId="{A4BF7DD0-14D8-4D58-B599-7F3793214BBB}" type="parTrans" cxnId="{646B7B56-5DD5-4A76-9A9F-6B1E7B76B92C}">
      <dgm:prSet/>
      <dgm:spPr/>
      <dgm:t>
        <a:bodyPr/>
        <a:lstStyle/>
        <a:p>
          <a:pPr algn="l"/>
          <a:endParaRPr lang="en-US" sz="1600"/>
        </a:p>
      </dgm:t>
    </dgm:pt>
    <dgm:pt modelId="{AA8371F2-3C58-4D17-98D0-49C761D8C3B6}" type="pres">
      <dgm:prSet presAssocID="{34205EC9-0487-47AF-BC0B-EC94B9D14E85}" presName="Name0" presStyleCnt="0">
        <dgm:presLayoutVars>
          <dgm:dir/>
          <dgm:resizeHandles val="exact"/>
        </dgm:presLayoutVars>
      </dgm:prSet>
      <dgm:spPr/>
      <dgm:t>
        <a:bodyPr/>
        <a:lstStyle/>
        <a:p>
          <a:endParaRPr lang="en-US"/>
        </a:p>
      </dgm:t>
    </dgm:pt>
    <dgm:pt modelId="{D37EA51F-0A56-4305-8274-3FC28B9FEE34}" type="pres">
      <dgm:prSet presAssocID="{34205EC9-0487-47AF-BC0B-EC94B9D14E85}" presName="fgShape" presStyleLbl="fgShp" presStyleIdx="0" presStyleCnt="1" custScaleX="101068" custScaleY="142790" custLinFactNeighborX="3814" custLinFactNeighborY="22355"/>
      <dgm:spPr>
        <a:solidFill>
          <a:schemeClr val="tx2">
            <a:lumMod val="75000"/>
          </a:schemeClr>
        </a:solidFill>
      </dgm:spPr>
    </dgm:pt>
    <dgm:pt modelId="{505A08CE-CB68-4A1A-8E3E-65AC5A1FF8A5}" type="pres">
      <dgm:prSet presAssocID="{34205EC9-0487-47AF-BC0B-EC94B9D14E85}" presName="linComp" presStyleCnt="0"/>
      <dgm:spPr/>
    </dgm:pt>
    <dgm:pt modelId="{F17E0D99-D15C-421E-A9AF-86F4469E5F03}" type="pres">
      <dgm:prSet presAssocID="{E90B7C30-127D-4A13-B7A0-2963CEE035E6}" presName="compNode" presStyleCnt="0"/>
      <dgm:spPr/>
    </dgm:pt>
    <dgm:pt modelId="{F2F5F47B-08C6-402E-B219-5DC9D156FA3E}" type="pres">
      <dgm:prSet presAssocID="{E90B7C30-127D-4A13-B7A0-2963CEE035E6}" presName="bkgdShape" presStyleLbl="node1" presStyleIdx="0" presStyleCnt="3" custScaleX="106148" custLinFactNeighborX="-64" custLinFactNeighborY="-193"/>
      <dgm:spPr/>
      <dgm:t>
        <a:bodyPr/>
        <a:lstStyle/>
        <a:p>
          <a:endParaRPr lang="en-US"/>
        </a:p>
      </dgm:t>
    </dgm:pt>
    <dgm:pt modelId="{D18DB39D-B7BE-4C05-A4E6-47747404AE1F}" type="pres">
      <dgm:prSet presAssocID="{E90B7C30-127D-4A13-B7A0-2963CEE035E6}" presName="nodeTx" presStyleLbl="node1" presStyleIdx="0" presStyleCnt="3">
        <dgm:presLayoutVars>
          <dgm:bulletEnabled val="1"/>
        </dgm:presLayoutVars>
      </dgm:prSet>
      <dgm:spPr/>
      <dgm:t>
        <a:bodyPr/>
        <a:lstStyle/>
        <a:p>
          <a:endParaRPr lang="en-US"/>
        </a:p>
      </dgm:t>
    </dgm:pt>
    <dgm:pt modelId="{DE137C4D-CF4C-4D06-8B16-648576941DE1}" type="pres">
      <dgm:prSet presAssocID="{E90B7C30-127D-4A13-B7A0-2963CEE035E6}" presName="invisiNode" presStyleLbl="node1" presStyleIdx="0" presStyleCnt="3"/>
      <dgm:spPr/>
    </dgm:pt>
    <dgm:pt modelId="{7DE3C219-D90F-43CB-9A1F-3838A4E3510C}" type="pres">
      <dgm:prSet presAssocID="{E90B7C30-127D-4A13-B7A0-2963CEE035E6}" presName="imagNode" presStyleLbl="fgImgPlace1" presStyleIdx="0" presStyleCnt="3" custLinFactNeighborY="-16826"/>
      <dgm:spPr>
        <a:blipFill rotWithShape="0">
          <a:blip xmlns:r="http://schemas.openxmlformats.org/officeDocument/2006/relationships" r:embed="rId1"/>
          <a:stretch>
            <a:fillRect/>
          </a:stretch>
        </a:blipFill>
        <a:effectLst>
          <a:outerShdw blurRad="203200" dist="50800" dir="5460000" sx="103000" sy="103000" algn="ctr" rotWithShape="0">
            <a:srgbClr val="000000">
              <a:alpha val="53000"/>
            </a:srgbClr>
          </a:outerShdw>
        </a:effectLst>
      </dgm:spPr>
      <dgm:t>
        <a:bodyPr/>
        <a:lstStyle/>
        <a:p>
          <a:endParaRPr lang="en-US"/>
        </a:p>
      </dgm:t>
    </dgm:pt>
    <dgm:pt modelId="{DFBDD289-196D-46E9-8441-C9868714C959}" type="pres">
      <dgm:prSet presAssocID="{FBBECB8C-F728-43B8-8995-C1E1E21D2F9D}" presName="sibTrans" presStyleLbl="sibTrans2D1" presStyleIdx="0" presStyleCnt="0"/>
      <dgm:spPr/>
      <dgm:t>
        <a:bodyPr/>
        <a:lstStyle/>
        <a:p>
          <a:endParaRPr lang="en-US"/>
        </a:p>
      </dgm:t>
    </dgm:pt>
    <dgm:pt modelId="{2BE8B8D1-E68B-4E60-BC6F-D44338A79398}" type="pres">
      <dgm:prSet presAssocID="{BFAA2CBE-BF9F-4763-9EDF-735DBFC537E0}" presName="compNode" presStyleCnt="0"/>
      <dgm:spPr/>
    </dgm:pt>
    <dgm:pt modelId="{2F1887AC-9C56-44EB-B823-D2E96FCF3927}" type="pres">
      <dgm:prSet presAssocID="{BFAA2CBE-BF9F-4763-9EDF-735DBFC537E0}" presName="bkgdShape" presStyleLbl="node1" presStyleIdx="1" presStyleCnt="3"/>
      <dgm:spPr/>
      <dgm:t>
        <a:bodyPr/>
        <a:lstStyle/>
        <a:p>
          <a:endParaRPr lang="en-US"/>
        </a:p>
      </dgm:t>
    </dgm:pt>
    <dgm:pt modelId="{8858EDB8-2B89-4225-A1A7-27DB430B3E2C}" type="pres">
      <dgm:prSet presAssocID="{BFAA2CBE-BF9F-4763-9EDF-735DBFC537E0}" presName="nodeTx" presStyleLbl="node1" presStyleIdx="1" presStyleCnt="3">
        <dgm:presLayoutVars>
          <dgm:bulletEnabled val="1"/>
        </dgm:presLayoutVars>
      </dgm:prSet>
      <dgm:spPr/>
      <dgm:t>
        <a:bodyPr/>
        <a:lstStyle/>
        <a:p>
          <a:endParaRPr lang="en-US"/>
        </a:p>
      </dgm:t>
    </dgm:pt>
    <dgm:pt modelId="{9737C5C5-68CC-4918-8A1A-5915F55845EE}" type="pres">
      <dgm:prSet presAssocID="{BFAA2CBE-BF9F-4763-9EDF-735DBFC537E0}" presName="invisiNode" presStyleLbl="node1" presStyleIdx="1" presStyleCnt="3"/>
      <dgm:spPr/>
    </dgm:pt>
    <dgm:pt modelId="{F84D81FD-1F68-419D-B22D-1B54297006AC}" type="pres">
      <dgm:prSet presAssocID="{BFAA2CBE-BF9F-4763-9EDF-735DBFC537E0}" presName="imagNode" presStyleLbl="fgImgPlace1" presStyleIdx="1" presStyleCnt="3" custLinFactNeighborY="-18018"/>
      <dgm:spPr>
        <a:blipFill rotWithShape="0">
          <a:blip xmlns:r="http://schemas.openxmlformats.org/officeDocument/2006/relationships" r:embed="rId2"/>
          <a:stretch>
            <a:fillRect/>
          </a:stretch>
        </a:blipFill>
        <a:effectLst>
          <a:outerShdw blurRad="203200" dist="50800" dir="5400000" sx="103000" sy="103000" algn="ctr" rotWithShape="0">
            <a:srgbClr val="000000">
              <a:alpha val="53000"/>
            </a:srgbClr>
          </a:outerShdw>
        </a:effectLst>
      </dgm:spPr>
      <dgm:t>
        <a:bodyPr/>
        <a:lstStyle/>
        <a:p>
          <a:endParaRPr lang="en-US"/>
        </a:p>
      </dgm:t>
    </dgm:pt>
    <dgm:pt modelId="{CC0E7DD9-1489-4F25-8BBD-06EC0204D49D}" type="pres">
      <dgm:prSet presAssocID="{7B7EE75A-5FA6-4D92-A187-118B1072A202}" presName="sibTrans" presStyleLbl="sibTrans2D1" presStyleIdx="0" presStyleCnt="0"/>
      <dgm:spPr/>
      <dgm:t>
        <a:bodyPr/>
        <a:lstStyle/>
        <a:p>
          <a:endParaRPr lang="en-US"/>
        </a:p>
      </dgm:t>
    </dgm:pt>
    <dgm:pt modelId="{A69693B1-E891-478C-9086-C69F4C96EDD7}" type="pres">
      <dgm:prSet presAssocID="{0ABBBEEA-7898-491D-B9F2-A9582A126F60}" presName="compNode" presStyleCnt="0"/>
      <dgm:spPr/>
    </dgm:pt>
    <dgm:pt modelId="{937E3551-99CC-43BC-8DAE-726FE32380D2}" type="pres">
      <dgm:prSet presAssocID="{0ABBBEEA-7898-491D-B9F2-A9582A126F60}" presName="bkgdShape" presStyleLbl="node1" presStyleIdx="2" presStyleCnt="3" custLinFactNeighborX="2089"/>
      <dgm:spPr/>
      <dgm:t>
        <a:bodyPr/>
        <a:lstStyle/>
        <a:p>
          <a:endParaRPr lang="en-US"/>
        </a:p>
      </dgm:t>
    </dgm:pt>
    <dgm:pt modelId="{348BAD60-EC2F-4F27-9141-62CAF1D9D669}" type="pres">
      <dgm:prSet presAssocID="{0ABBBEEA-7898-491D-B9F2-A9582A126F60}" presName="nodeTx" presStyleLbl="node1" presStyleIdx="2" presStyleCnt="3">
        <dgm:presLayoutVars>
          <dgm:bulletEnabled val="1"/>
        </dgm:presLayoutVars>
      </dgm:prSet>
      <dgm:spPr/>
      <dgm:t>
        <a:bodyPr/>
        <a:lstStyle/>
        <a:p>
          <a:endParaRPr lang="en-US"/>
        </a:p>
      </dgm:t>
    </dgm:pt>
    <dgm:pt modelId="{C763AC52-9A0F-418F-90CE-A838E896732C}" type="pres">
      <dgm:prSet presAssocID="{0ABBBEEA-7898-491D-B9F2-A9582A126F60}" presName="invisiNode" presStyleLbl="node1" presStyleIdx="2" presStyleCnt="3"/>
      <dgm:spPr/>
    </dgm:pt>
    <dgm:pt modelId="{D182F8A4-3F58-417B-A62F-DCF915CC79B0}" type="pres">
      <dgm:prSet presAssocID="{0ABBBEEA-7898-491D-B9F2-A9582A126F60}" presName="imagNode" presStyleLbl="fgImgPlace1" presStyleIdx="2" presStyleCnt="3" custLinFactNeighborY="-18018"/>
      <dgm:spPr>
        <a:blipFill rotWithShape="0">
          <a:blip xmlns:r="http://schemas.openxmlformats.org/officeDocument/2006/relationships" r:embed="rId3"/>
          <a:stretch>
            <a:fillRect/>
          </a:stretch>
        </a:blipFill>
        <a:effectLst>
          <a:outerShdw blurRad="203200" dist="50800" dir="5400000" sx="103000" sy="103000" algn="ctr" rotWithShape="0">
            <a:srgbClr val="000000">
              <a:alpha val="53000"/>
            </a:srgbClr>
          </a:outerShdw>
        </a:effectLst>
      </dgm:spPr>
      <dgm:t>
        <a:bodyPr/>
        <a:lstStyle/>
        <a:p>
          <a:endParaRPr lang="en-US"/>
        </a:p>
      </dgm:t>
    </dgm:pt>
  </dgm:ptLst>
  <dgm:cxnLst>
    <dgm:cxn modelId="{8702ABCE-75F3-47DC-BD9E-54016C734D51}" type="presOf" srcId="{FBBECB8C-F728-43B8-8995-C1E1E21D2F9D}" destId="{DFBDD289-196D-46E9-8441-C9868714C959}" srcOrd="0" destOrd="0" presId="urn:microsoft.com/office/officeart/2005/8/layout/hList7#1"/>
    <dgm:cxn modelId="{A357C05A-FC40-4734-9633-A2974FD4261D}" type="presOf" srcId="{E90B7C30-127D-4A13-B7A0-2963CEE035E6}" destId="{D18DB39D-B7BE-4C05-A4E6-47747404AE1F}" srcOrd="1" destOrd="0" presId="urn:microsoft.com/office/officeart/2005/8/layout/hList7#1"/>
    <dgm:cxn modelId="{171BF2B6-5E2F-4730-AC29-6F1F735F721A}" type="presOf" srcId="{BFAA2CBE-BF9F-4763-9EDF-735DBFC537E0}" destId="{2F1887AC-9C56-44EB-B823-D2E96FCF3927}" srcOrd="0" destOrd="0" presId="urn:microsoft.com/office/officeart/2005/8/layout/hList7#1"/>
    <dgm:cxn modelId="{1BF6B6C1-94BA-43C1-9498-A18A1BE77EB7}" type="presOf" srcId="{BFAA2CBE-BF9F-4763-9EDF-735DBFC537E0}" destId="{8858EDB8-2B89-4225-A1A7-27DB430B3E2C}" srcOrd="1" destOrd="0" presId="urn:microsoft.com/office/officeart/2005/8/layout/hList7#1"/>
    <dgm:cxn modelId="{695BA098-AF6E-4BF3-A371-6ECC126D12E1}" type="presOf" srcId="{0ABBBEEA-7898-491D-B9F2-A9582A126F60}" destId="{937E3551-99CC-43BC-8DAE-726FE32380D2}" srcOrd="0" destOrd="0" presId="urn:microsoft.com/office/officeart/2005/8/layout/hList7#1"/>
    <dgm:cxn modelId="{DFD2B73B-0F8E-489D-87FB-5E2AFC866104}" type="presOf" srcId="{34205EC9-0487-47AF-BC0B-EC94B9D14E85}" destId="{AA8371F2-3C58-4D17-98D0-49C761D8C3B6}" srcOrd="0" destOrd="0" presId="urn:microsoft.com/office/officeart/2005/8/layout/hList7#1"/>
    <dgm:cxn modelId="{798661C3-3C5F-4ADB-B14B-71E7AD83A080}" srcId="{34205EC9-0487-47AF-BC0B-EC94B9D14E85}" destId="{E90B7C30-127D-4A13-B7A0-2963CEE035E6}" srcOrd="0" destOrd="0" parTransId="{CA7127BC-2E1A-4ADC-8906-90C3586D2B04}" sibTransId="{FBBECB8C-F728-43B8-8995-C1E1E21D2F9D}"/>
    <dgm:cxn modelId="{31247415-0742-4327-9F09-3E36E892C9D5}" type="presOf" srcId="{E90B7C30-127D-4A13-B7A0-2963CEE035E6}" destId="{F2F5F47B-08C6-402E-B219-5DC9D156FA3E}" srcOrd="0" destOrd="0" presId="urn:microsoft.com/office/officeart/2005/8/layout/hList7#1"/>
    <dgm:cxn modelId="{FDB65534-4CFC-4C09-8976-729916A00198}" type="presOf" srcId="{0ABBBEEA-7898-491D-B9F2-A9582A126F60}" destId="{348BAD60-EC2F-4F27-9141-62CAF1D9D669}" srcOrd="1" destOrd="0" presId="urn:microsoft.com/office/officeart/2005/8/layout/hList7#1"/>
    <dgm:cxn modelId="{646B7B56-5DD5-4A76-9A9F-6B1E7B76B92C}" srcId="{34205EC9-0487-47AF-BC0B-EC94B9D14E85}" destId="{BFAA2CBE-BF9F-4763-9EDF-735DBFC537E0}" srcOrd="1" destOrd="0" parTransId="{A4BF7DD0-14D8-4D58-B599-7F3793214BBB}" sibTransId="{7B7EE75A-5FA6-4D92-A187-118B1072A202}"/>
    <dgm:cxn modelId="{C375A8C9-C65F-4246-8C71-DC8AB810E886}" srcId="{34205EC9-0487-47AF-BC0B-EC94B9D14E85}" destId="{0ABBBEEA-7898-491D-B9F2-A9582A126F60}" srcOrd="2" destOrd="0" parTransId="{DBA755F5-ED05-4231-A4F1-C4436DCFA42E}" sibTransId="{28E4047D-924A-4AF2-830B-DC68C7886062}"/>
    <dgm:cxn modelId="{3FE7022B-0FB0-48E5-B6D0-D96117E306B0}" type="presOf" srcId="{7B7EE75A-5FA6-4D92-A187-118B1072A202}" destId="{CC0E7DD9-1489-4F25-8BBD-06EC0204D49D}" srcOrd="0" destOrd="0" presId="urn:microsoft.com/office/officeart/2005/8/layout/hList7#1"/>
    <dgm:cxn modelId="{8D12D2B1-2C5D-4DE0-B2B3-46A58B5E5DB2}" type="presParOf" srcId="{AA8371F2-3C58-4D17-98D0-49C761D8C3B6}" destId="{D37EA51F-0A56-4305-8274-3FC28B9FEE34}" srcOrd="0" destOrd="0" presId="urn:microsoft.com/office/officeart/2005/8/layout/hList7#1"/>
    <dgm:cxn modelId="{99EDF592-8A84-4ACC-92ED-1AD706E6E806}" type="presParOf" srcId="{AA8371F2-3C58-4D17-98D0-49C761D8C3B6}" destId="{505A08CE-CB68-4A1A-8E3E-65AC5A1FF8A5}" srcOrd="1" destOrd="0" presId="urn:microsoft.com/office/officeart/2005/8/layout/hList7#1"/>
    <dgm:cxn modelId="{5A69132D-4A79-4DE8-933B-A2204CC06237}" type="presParOf" srcId="{505A08CE-CB68-4A1A-8E3E-65AC5A1FF8A5}" destId="{F17E0D99-D15C-421E-A9AF-86F4469E5F03}" srcOrd="0" destOrd="0" presId="urn:microsoft.com/office/officeart/2005/8/layout/hList7#1"/>
    <dgm:cxn modelId="{330BC204-6E4A-4156-9CA1-48E45ECD5AD3}" type="presParOf" srcId="{F17E0D99-D15C-421E-A9AF-86F4469E5F03}" destId="{F2F5F47B-08C6-402E-B219-5DC9D156FA3E}" srcOrd="0" destOrd="0" presId="urn:microsoft.com/office/officeart/2005/8/layout/hList7#1"/>
    <dgm:cxn modelId="{F1DC1583-8A99-4C1A-AED3-7C74457C30EE}" type="presParOf" srcId="{F17E0D99-D15C-421E-A9AF-86F4469E5F03}" destId="{D18DB39D-B7BE-4C05-A4E6-47747404AE1F}" srcOrd="1" destOrd="0" presId="urn:microsoft.com/office/officeart/2005/8/layout/hList7#1"/>
    <dgm:cxn modelId="{494F6A05-D294-4E1C-990D-D962389F2444}" type="presParOf" srcId="{F17E0D99-D15C-421E-A9AF-86F4469E5F03}" destId="{DE137C4D-CF4C-4D06-8B16-648576941DE1}" srcOrd="2" destOrd="0" presId="urn:microsoft.com/office/officeart/2005/8/layout/hList7#1"/>
    <dgm:cxn modelId="{D7E1AB92-254A-4B17-BC3C-76B919DA3676}" type="presParOf" srcId="{F17E0D99-D15C-421E-A9AF-86F4469E5F03}" destId="{7DE3C219-D90F-43CB-9A1F-3838A4E3510C}" srcOrd="3" destOrd="0" presId="urn:microsoft.com/office/officeart/2005/8/layout/hList7#1"/>
    <dgm:cxn modelId="{B42731B1-3606-4B70-B254-DFC28B5DEEB1}" type="presParOf" srcId="{505A08CE-CB68-4A1A-8E3E-65AC5A1FF8A5}" destId="{DFBDD289-196D-46E9-8441-C9868714C959}" srcOrd="1" destOrd="0" presId="urn:microsoft.com/office/officeart/2005/8/layout/hList7#1"/>
    <dgm:cxn modelId="{701ABD9C-AD3B-4402-B1F4-C639D43CB981}" type="presParOf" srcId="{505A08CE-CB68-4A1A-8E3E-65AC5A1FF8A5}" destId="{2BE8B8D1-E68B-4E60-BC6F-D44338A79398}" srcOrd="2" destOrd="0" presId="urn:microsoft.com/office/officeart/2005/8/layout/hList7#1"/>
    <dgm:cxn modelId="{BAADE731-5C8E-44E8-9566-8857B62A2F90}" type="presParOf" srcId="{2BE8B8D1-E68B-4E60-BC6F-D44338A79398}" destId="{2F1887AC-9C56-44EB-B823-D2E96FCF3927}" srcOrd="0" destOrd="0" presId="urn:microsoft.com/office/officeart/2005/8/layout/hList7#1"/>
    <dgm:cxn modelId="{903E4723-4936-45A5-8AF1-F3359CB10DD3}" type="presParOf" srcId="{2BE8B8D1-E68B-4E60-BC6F-D44338A79398}" destId="{8858EDB8-2B89-4225-A1A7-27DB430B3E2C}" srcOrd="1" destOrd="0" presId="urn:microsoft.com/office/officeart/2005/8/layout/hList7#1"/>
    <dgm:cxn modelId="{D8B3AF31-AF1F-4710-A63D-B4ADAA12F17A}" type="presParOf" srcId="{2BE8B8D1-E68B-4E60-BC6F-D44338A79398}" destId="{9737C5C5-68CC-4918-8A1A-5915F55845EE}" srcOrd="2" destOrd="0" presId="urn:microsoft.com/office/officeart/2005/8/layout/hList7#1"/>
    <dgm:cxn modelId="{0FA33E07-F5B4-4449-A1A3-CDC16F5976FE}" type="presParOf" srcId="{2BE8B8D1-E68B-4E60-BC6F-D44338A79398}" destId="{F84D81FD-1F68-419D-B22D-1B54297006AC}" srcOrd="3" destOrd="0" presId="urn:microsoft.com/office/officeart/2005/8/layout/hList7#1"/>
    <dgm:cxn modelId="{BBB3DFE0-FEFA-4FF4-A7F5-FFCC80CAEA49}" type="presParOf" srcId="{505A08CE-CB68-4A1A-8E3E-65AC5A1FF8A5}" destId="{CC0E7DD9-1489-4F25-8BBD-06EC0204D49D}" srcOrd="3" destOrd="0" presId="urn:microsoft.com/office/officeart/2005/8/layout/hList7#1"/>
    <dgm:cxn modelId="{50DA256F-C569-48AC-BFED-267471AFA3ED}" type="presParOf" srcId="{505A08CE-CB68-4A1A-8E3E-65AC5A1FF8A5}" destId="{A69693B1-E891-478C-9086-C69F4C96EDD7}" srcOrd="4" destOrd="0" presId="urn:microsoft.com/office/officeart/2005/8/layout/hList7#1"/>
    <dgm:cxn modelId="{53109871-E191-48A6-A73B-1CE4CC0B1CC0}" type="presParOf" srcId="{A69693B1-E891-478C-9086-C69F4C96EDD7}" destId="{937E3551-99CC-43BC-8DAE-726FE32380D2}" srcOrd="0" destOrd="0" presId="urn:microsoft.com/office/officeart/2005/8/layout/hList7#1"/>
    <dgm:cxn modelId="{EED6C452-712F-46A7-A213-B0D8D88D0E55}" type="presParOf" srcId="{A69693B1-E891-478C-9086-C69F4C96EDD7}" destId="{348BAD60-EC2F-4F27-9141-62CAF1D9D669}" srcOrd="1" destOrd="0" presId="urn:microsoft.com/office/officeart/2005/8/layout/hList7#1"/>
    <dgm:cxn modelId="{DE873472-AD54-46D7-B0FF-9C0D4D639B5B}" type="presParOf" srcId="{A69693B1-E891-478C-9086-C69F4C96EDD7}" destId="{C763AC52-9A0F-418F-90CE-A838E896732C}" srcOrd="2" destOrd="0" presId="urn:microsoft.com/office/officeart/2005/8/layout/hList7#1"/>
    <dgm:cxn modelId="{D46E7314-3997-4974-957A-44C54EA946C4}" type="presParOf" srcId="{A69693B1-E891-478C-9086-C69F4C96EDD7}" destId="{D182F8A4-3F58-417B-A62F-DCF915CC79B0}" srcOrd="3" destOrd="0" presId="urn:microsoft.com/office/officeart/2005/8/layout/hList7#1"/>
  </dgm:cxnLst>
  <dgm:bg>
    <a:solidFill>
      <a:schemeClr val="bg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3E2F575-6158-47DE-BCD3-7F74D31F1F3A}" type="doc">
      <dgm:prSet loTypeId="urn:microsoft.com/office/officeart/2005/8/layout/radial1" loCatId="relationship" qsTypeId="urn:microsoft.com/office/officeart/2005/8/quickstyle/3d2" qsCatId="3D" csTypeId="urn:microsoft.com/office/officeart/2005/8/colors/accent3_4" csCatId="accent3" phldr="1"/>
      <dgm:spPr/>
      <dgm:t>
        <a:bodyPr/>
        <a:lstStyle/>
        <a:p>
          <a:endParaRPr lang="en-US"/>
        </a:p>
      </dgm:t>
    </dgm:pt>
    <dgm:pt modelId="{EA6CAE4C-D3B6-43F4-B399-5B1B195FEDE6}">
      <dgm:prSet phldrT="[Text]" custT="1"/>
      <dgm:spPr/>
      <dgm:t>
        <a:bodyPr/>
        <a:lstStyle/>
        <a:p>
          <a:r>
            <a:rPr lang="en-US" sz="1200" dirty="0" smtClean="0"/>
            <a:t>House-keeping</a:t>
          </a:r>
          <a:endParaRPr lang="en-US" sz="1200" dirty="0"/>
        </a:p>
      </dgm:t>
    </dgm:pt>
    <dgm:pt modelId="{EA1226E9-5C0E-4F34-8D15-205C665EF5AF}" type="parTrans" cxnId="{AE48BE86-3ECB-41D0-ABCB-7B7953D8558C}">
      <dgm:prSet/>
      <dgm:spPr/>
      <dgm:t>
        <a:bodyPr/>
        <a:lstStyle/>
        <a:p>
          <a:endParaRPr lang="en-US">
            <a:solidFill>
              <a:schemeClr val="tx2">
                <a:lumMod val="50000"/>
              </a:schemeClr>
            </a:solidFill>
          </a:endParaRPr>
        </a:p>
      </dgm:t>
    </dgm:pt>
    <dgm:pt modelId="{81C6F212-4A07-453B-8CEE-DBD97292DF29}" type="sibTrans" cxnId="{AE48BE86-3ECB-41D0-ABCB-7B7953D8558C}">
      <dgm:prSet/>
      <dgm:spPr/>
      <dgm:t>
        <a:bodyPr/>
        <a:lstStyle/>
        <a:p>
          <a:endParaRPr lang="en-US">
            <a:solidFill>
              <a:schemeClr val="tx2">
                <a:lumMod val="50000"/>
              </a:schemeClr>
            </a:solidFill>
          </a:endParaRPr>
        </a:p>
      </dgm:t>
    </dgm:pt>
    <dgm:pt modelId="{63DB47C8-1C4E-498C-88CB-A3D637211DB6}">
      <dgm:prSet phldrT="[Text]" custT="1"/>
      <dgm:spPr/>
      <dgm:t>
        <a:bodyPr/>
        <a:lstStyle/>
        <a:p>
          <a:r>
            <a:rPr lang="en-US" sz="1200" dirty="0" smtClean="0"/>
            <a:t>Reservation Management Check in/out</a:t>
          </a:r>
          <a:endParaRPr lang="en-US" sz="1200" dirty="0"/>
        </a:p>
      </dgm:t>
    </dgm:pt>
    <dgm:pt modelId="{E5726458-CDA9-404A-A458-D294E3C43E1C}" type="parTrans" cxnId="{C042D996-E7BF-4F72-9759-9AB511920615}">
      <dgm:prSet/>
      <dgm:spPr/>
      <dgm:t>
        <a:bodyPr/>
        <a:lstStyle/>
        <a:p>
          <a:endParaRPr lang="en-US">
            <a:solidFill>
              <a:schemeClr val="tx2">
                <a:lumMod val="50000"/>
              </a:schemeClr>
            </a:solidFill>
          </a:endParaRPr>
        </a:p>
      </dgm:t>
    </dgm:pt>
    <dgm:pt modelId="{4394543C-3C1D-4FEA-AFAF-EF63B12D75FA}" type="sibTrans" cxnId="{C042D996-E7BF-4F72-9759-9AB511920615}">
      <dgm:prSet/>
      <dgm:spPr/>
      <dgm:t>
        <a:bodyPr/>
        <a:lstStyle/>
        <a:p>
          <a:endParaRPr lang="en-US">
            <a:solidFill>
              <a:schemeClr val="tx2">
                <a:lumMod val="50000"/>
              </a:schemeClr>
            </a:solidFill>
          </a:endParaRPr>
        </a:p>
      </dgm:t>
    </dgm:pt>
    <dgm:pt modelId="{BEB8EB41-22B7-41B6-93F0-282AEFC2F516}">
      <dgm:prSet phldrT="[Text]" custT="1"/>
      <dgm:spPr/>
      <dgm:t>
        <a:bodyPr/>
        <a:lstStyle/>
        <a:p>
          <a:r>
            <a:rPr lang="en-US" sz="1200" dirty="0" smtClean="0"/>
            <a:t>Concierge Services</a:t>
          </a:r>
          <a:endParaRPr lang="en-US" sz="1200" dirty="0"/>
        </a:p>
      </dgm:t>
    </dgm:pt>
    <dgm:pt modelId="{9B93E86A-92EB-43B0-A07A-3C4A503C63DA}" type="parTrans" cxnId="{423C1200-0F8E-466A-9BEE-7FD07D45C74E}">
      <dgm:prSet/>
      <dgm:spPr/>
      <dgm:t>
        <a:bodyPr/>
        <a:lstStyle/>
        <a:p>
          <a:endParaRPr lang="en-US">
            <a:solidFill>
              <a:schemeClr val="tx2">
                <a:lumMod val="50000"/>
              </a:schemeClr>
            </a:solidFill>
          </a:endParaRPr>
        </a:p>
      </dgm:t>
    </dgm:pt>
    <dgm:pt modelId="{3C4FAAD1-CEC7-4174-9359-E4717A800265}" type="sibTrans" cxnId="{423C1200-0F8E-466A-9BEE-7FD07D45C74E}">
      <dgm:prSet/>
      <dgm:spPr/>
      <dgm:t>
        <a:bodyPr/>
        <a:lstStyle/>
        <a:p>
          <a:endParaRPr lang="en-US">
            <a:solidFill>
              <a:schemeClr val="tx2">
                <a:lumMod val="50000"/>
              </a:schemeClr>
            </a:solidFill>
          </a:endParaRPr>
        </a:p>
      </dgm:t>
    </dgm:pt>
    <dgm:pt modelId="{09CB0456-C2D3-4E6A-86C9-9DE5E10C4C9A}">
      <dgm:prSet phldrT="[Text]" custT="1"/>
      <dgm:spPr/>
      <dgm:t>
        <a:bodyPr/>
        <a:lstStyle/>
        <a:p>
          <a:r>
            <a:rPr lang="en-US" sz="1200" dirty="0" smtClean="0"/>
            <a:t>Room Inventory</a:t>
          </a:r>
          <a:endParaRPr lang="en-US" sz="1200" dirty="0"/>
        </a:p>
      </dgm:t>
    </dgm:pt>
    <dgm:pt modelId="{B6FF53A7-0DD7-4ECE-9B9F-8BD2A2B5D493}" type="parTrans" cxnId="{87A1D4BF-7D13-49BF-8086-1E2894F2B138}">
      <dgm:prSet/>
      <dgm:spPr/>
      <dgm:t>
        <a:bodyPr/>
        <a:lstStyle/>
        <a:p>
          <a:endParaRPr lang="en-US">
            <a:solidFill>
              <a:schemeClr val="tx2">
                <a:lumMod val="50000"/>
              </a:schemeClr>
            </a:solidFill>
          </a:endParaRPr>
        </a:p>
      </dgm:t>
    </dgm:pt>
    <dgm:pt modelId="{4908D95F-221C-4C74-A38C-0BA2AF39D9D6}" type="sibTrans" cxnId="{87A1D4BF-7D13-49BF-8086-1E2894F2B138}">
      <dgm:prSet/>
      <dgm:spPr/>
      <dgm:t>
        <a:bodyPr/>
        <a:lstStyle/>
        <a:p>
          <a:endParaRPr lang="en-US">
            <a:solidFill>
              <a:schemeClr val="tx2">
                <a:lumMod val="50000"/>
              </a:schemeClr>
            </a:solidFill>
          </a:endParaRPr>
        </a:p>
      </dgm:t>
    </dgm:pt>
    <dgm:pt modelId="{B1D061A0-2BD5-485B-A014-44264C2BD151}">
      <dgm:prSet phldrT="[Text]" custT="1"/>
      <dgm:spPr/>
      <dgm:t>
        <a:bodyPr/>
        <a:lstStyle/>
        <a:p>
          <a:r>
            <a:rPr lang="en-US" sz="1200" dirty="0" smtClean="0"/>
            <a:t>Group Management</a:t>
          </a:r>
          <a:endParaRPr lang="en-US" sz="1200" dirty="0"/>
        </a:p>
      </dgm:t>
    </dgm:pt>
    <dgm:pt modelId="{675160C0-A69F-4EF5-81FA-6692EE06B649}" type="parTrans" cxnId="{AF123DB4-4D4A-440A-9CAA-3527E5FAD45B}">
      <dgm:prSet/>
      <dgm:spPr/>
      <dgm:t>
        <a:bodyPr/>
        <a:lstStyle/>
        <a:p>
          <a:endParaRPr lang="en-US">
            <a:solidFill>
              <a:schemeClr val="tx2">
                <a:lumMod val="50000"/>
              </a:schemeClr>
            </a:solidFill>
          </a:endParaRPr>
        </a:p>
      </dgm:t>
    </dgm:pt>
    <dgm:pt modelId="{35D69DAD-D430-41E4-A5BD-52C078A12454}" type="sibTrans" cxnId="{AF123DB4-4D4A-440A-9CAA-3527E5FAD45B}">
      <dgm:prSet/>
      <dgm:spPr/>
      <dgm:t>
        <a:bodyPr/>
        <a:lstStyle/>
        <a:p>
          <a:endParaRPr lang="en-US">
            <a:solidFill>
              <a:schemeClr val="tx2">
                <a:lumMod val="50000"/>
              </a:schemeClr>
            </a:solidFill>
          </a:endParaRPr>
        </a:p>
      </dgm:t>
    </dgm:pt>
    <dgm:pt modelId="{603B3777-3A08-47E8-BC5E-5FE58760E041}">
      <dgm:prSet phldrT="[Text]" custT="1"/>
      <dgm:spPr/>
      <dgm:t>
        <a:bodyPr/>
        <a:lstStyle/>
        <a:p>
          <a:r>
            <a:rPr lang="en-US" sz="1200" dirty="0" smtClean="0"/>
            <a:t>Cashiering </a:t>
          </a:r>
          <a:endParaRPr lang="en-US" sz="1200" dirty="0"/>
        </a:p>
      </dgm:t>
    </dgm:pt>
    <dgm:pt modelId="{4CF3DF35-E636-4522-823F-EF9ED288868D}" type="parTrans" cxnId="{3D551357-3BA8-496B-BE6E-AD6472C0C741}">
      <dgm:prSet/>
      <dgm:spPr/>
      <dgm:t>
        <a:bodyPr/>
        <a:lstStyle/>
        <a:p>
          <a:endParaRPr lang="en-US">
            <a:solidFill>
              <a:schemeClr val="tx2">
                <a:lumMod val="50000"/>
              </a:schemeClr>
            </a:solidFill>
          </a:endParaRPr>
        </a:p>
      </dgm:t>
    </dgm:pt>
    <dgm:pt modelId="{EC0B86B2-AF6A-43DC-A561-8023952EBA4C}" type="sibTrans" cxnId="{3D551357-3BA8-496B-BE6E-AD6472C0C741}">
      <dgm:prSet/>
      <dgm:spPr/>
      <dgm:t>
        <a:bodyPr/>
        <a:lstStyle/>
        <a:p>
          <a:endParaRPr lang="en-US">
            <a:solidFill>
              <a:schemeClr val="tx2">
                <a:lumMod val="50000"/>
              </a:schemeClr>
            </a:solidFill>
          </a:endParaRPr>
        </a:p>
      </dgm:t>
    </dgm:pt>
    <dgm:pt modelId="{5901EC36-0A2A-4FE6-A611-69BFBD51C5DB}">
      <dgm:prSet phldrT="[Text]" custT="1"/>
      <dgm:spPr/>
      <dgm:t>
        <a:bodyPr/>
        <a:lstStyle/>
        <a:p>
          <a:r>
            <a:rPr lang="en-US" sz="1200" dirty="0" smtClean="0"/>
            <a:t>Payments</a:t>
          </a:r>
          <a:endParaRPr lang="en-US" sz="1200" dirty="0"/>
        </a:p>
      </dgm:t>
    </dgm:pt>
    <dgm:pt modelId="{91F3A06D-23AE-4B08-A9E9-5E4E3951AEBA}" type="parTrans" cxnId="{16A5D1D8-FE88-4E85-AC2B-F40495010CC7}">
      <dgm:prSet/>
      <dgm:spPr/>
      <dgm:t>
        <a:bodyPr/>
        <a:lstStyle/>
        <a:p>
          <a:endParaRPr lang="en-US">
            <a:solidFill>
              <a:schemeClr val="tx2">
                <a:lumMod val="50000"/>
              </a:schemeClr>
            </a:solidFill>
          </a:endParaRPr>
        </a:p>
      </dgm:t>
    </dgm:pt>
    <dgm:pt modelId="{D5AB7338-52FE-4D66-90D5-84A2B3FBE079}" type="sibTrans" cxnId="{16A5D1D8-FE88-4E85-AC2B-F40495010CC7}">
      <dgm:prSet/>
      <dgm:spPr/>
      <dgm:t>
        <a:bodyPr/>
        <a:lstStyle/>
        <a:p>
          <a:endParaRPr lang="en-US">
            <a:solidFill>
              <a:schemeClr val="tx2">
                <a:lumMod val="50000"/>
              </a:schemeClr>
            </a:solidFill>
          </a:endParaRPr>
        </a:p>
      </dgm:t>
    </dgm:pt>
    <dgm:pt modelId="{F48B379C-72B5-4914-B1EB-B8FC4D851475}">
      <dgm:prSet phldrT="[Text]" custT="1"/>
      <dgm:spPr/>
      <dgm:t>
        <a:bodyPr/>
        <a:lstStyle/>
        <a:p>
          <a:r>
            <a:rPr lang="en-US" sz="1200" dirty="0" smtClean="0"/>
            <a:t>Yield Management</a:t>
          </a:r>
          <a:endParaRPr lang="en-US" sz="1200" dirty="0"/>
        </a:p>
      </dgm:t>
    </dgm:pt>
    <dgm:pt modelId="{4089E1EF-95A0-4EE9-85BD-E8E7BCC373F2}" type="parTrans" cxnId="{4DCE774B-A3EB-43CC-8101-10D500171A2D}">
      <dgm:prSet/>
      <dgm:spPr/>
      <dgm:t>
        <a:bodyPr/>
        <a:lstStyle/>
        <a:p>
          <a:endParaRPr lang="en-US">
            <a:solidFill>
              <a:schemeClr val="tx2">
                <a:lumMod val="50000"/>
              </a:schemeClr>
            </a:solidFill>
          </a:endParaRPr>
        </a:p>
      </dgm:t>
    </dgm:pt>
    <dgm:pt modelId="{DF6C24B9-D4EB-4C88-9B51-C98FBAA7B2D1}" type="sibTrans" cxnId="{4DCE774B-A3EB-43CC-8101-10D500171A2D}">
      <dgm:prSet/>
      <dgm:spPr/>
      <dgm:t>
        <a:bodyPr/>
        <a:lstStyle/>
        <a:p>
          <a:endParaRPr lang="en-US">
            <a:solidFill>
              <a:schemeClr val="tx2">
                <a:lumMod val="50000"/>
              </a:schemeClr>
            </a:solidFill>
          </a:endParaRPr>
        </a:p>
      </dgm:t>
    </dgm:pt>
    <dgm:pt modelId="{EDEC4814-886F-484F-8538-E6E5086EE9AD}">
      <dgm:prSet phldrT="[Text]" custT="1"/>
      <dgm:spPr/>
      <dgm:t>
        <a:bodyPr/>
        <a:lstStyle/>
        <a:p>
          <a:r>
            <a:rPr lang="en-US" sz="1200" dirty="0" smtClean="0"/>
            <a:t>Account Receivable</a:t>
          </a:r>
          <a:endParaRPr lang="en-US" sz="1200" dirty="0"/>
        </a:p>
      </dgm:t>
    </dgm:pt>
    <dgm:pt modelId="{5A013392-02CE-4741-A215-08793E44FA90}" type="parTrans" cxnId="{50165B75-F160-4394-B125-B2323EEBAD36}">
      <dgm:prSet/>
      <dgm:spPr/>
      <dgm:t>
        <a:bodyPr/>
        <a:lstStyle/>
        <a:p>
          <a:endParaRPr lang="en-US">
            <a:solidFill>
              <a:schemeClr val="tx2">
                <a:lumMod val="50000"/>
              </a:schemeClr>
            </a:solidFill>
          </a:endParaRPr>
        </a:p>
      </dgm:t>
    </dgm:pt>
    <dgm:pt modelId="{AF4CEB86-4C7C-4F0A-9C2E-11328BC05AA6}" type="sibTrans" cxnId="{50165B75-F160-4394-B125-B2323EEBAD36}">
      <dgm:prSet/>
      <dgm:spPr/>
      <dgm:t>
        <a:bodyPr/>
        <a:lstStyle/>
        <a:p>
          <a:endParaRPr lang="en-US">
            <a:solidFill>
              <a:schemeClr val="tx2">
                <a:lumMod val="50000"/>
              </a:schemeClr>
            </a:solidFill>
          </a:endParaRPr>
        </a:p>
      </dgm:t>
    </dgm:pt>
    <dgm:pt modelId="{BCFC455C-6F9D-462F-8CA5-4E82ECB300B9}">
      <dgm:prSet phldrT="[Text]" custT="1"/>
      <dgm:spPr/>
      <dgm:t>
        <a:bodyPr/>
        <a:lstStyle/>
        <a:p>
          <a:r>
            <a:rPr lang="en-US" sz="1200" dirty="0" smtClean="0"/>
            <a:t>Guest Folio and History</a:t>
          </a:r>
          <a:endParaRPr lang="en-US" sz="1200" dirty="0"/>
        </a:p>
      </dgm:t>
    </dgm:pt>
    <dgm:pt modelId="{F49DC460-5240-48BB-B9DA-3F25125DCA2D}" type="parTrans" cxnId="{E97844F5-0E07-447A-A4F0-9C302B3950BF}">
      <dgm:prSet/>
      <dgm:spPr/>
      <dgm:t>
        <a:bodyPr/>
        <a:lstStyle/>
        <a:p>
          <a:endParaRPr lang="en-US">
            <a:solidFill>
              <a:schemeClr val="tx2">
                <a:lumMod val="50000"/>
              </a:schemeClr>
            </a:solidFill>
          </a:endParaRPr>
        </a:p>
      </dgm:t>
    </dgm:pt>
    <dgm:pt modelId="{F4412048-1A62-4830-A136-EB2FC64C2F70}" type="sibTrans" cxnId="{E97844F5-0E07-447A-A4F0-9C302B3950BF}">
      <dgm:prSet/>
      <dgm:spPr/>
      <dgm:t>
        <a:bodyPr/>
        <a:lstStyle/>
        <a:p>
          <a:endParaRPr lang="en-US">
            <a:solidFill>
              <a:schemeClr val="tx2">
                <a:lumMod val="50000"/>
              </a:schemeClr>
            </a:solidFill>
          </a:endParaRPr>
        </a:p>
      </dgm:t>
    </dgm:pt>
    <dgm:pt modelId="{CD8DB21C-E9C8-4104-89EC-C3E64E173B38}">
      <dgm:prSet phldrT="[Text]" custT="1"/>
      <dgm:spPr/>
      <dgm:t>
        <a:bodyPr/>
        <a:lstStyle/>
        <a:p>
          <a:r>
            <a:rPr lang="en-US" sz="1200" dirty="0" smtClean="0"/>
            <a:t>Sales and Catering </a:t>
          </a:r>
          <a:endParaRPr lang="en-US" sz="1200" dirty="0"/>
        </a:p>
      </dgm:t>
    </dgm:pt>
    <dgm:pt modelId="{8BD93130-C5DD-44B5-8CD4-0706F2DE9D3A}" type="parTrans" cxnId="{8C6BC380-2410-4224-AA23-CDFE82AE83B7}">
      <dgm:prSet/>
      <dgm:spPr/>
      <dgm:t>
        <a:bodyPr/>
        <a:lstStyle/>
        <a:p>
          <a:endParaRPr lang="en-US">
            <a:solidFill>
              <a:schemeClr val="tx2">
                <a:lumMod val="50000"/>
              </a:schemeClr>
            </a:solidFill>
          </a:endParaRPr>
        </a:p>
      </dgm:t>
    </dgm:pt>
    <dgm:pt modelId="{44E0A84B-0C82-43CF-A824-B5D94E961510}" type="sibTrans" cxnId="{8C6BC380-2410-4224-AA23-CDFE82AE83B7}">
      <dgm:prSet/>
      <dgm:spPr/>
      <dgm:t>
        <a:bodyPr/>
        <a:lstStyle/>
        <a:p>
          <a:endParaRPr lang="en-US">
            <a:solidFill>
              <a:schemeClr val="tx2">
                <a:lumMod val="50000"/>
              </a:schemeClr>
            </a:solidFill>
          </a:endParaRPr>
        </a:p>
      </dgm:t>
    </dgm:pt>
    <dgm:pt modelId="{7658048B-1BFC-4EA9-92F0-C5781C44AB01}">
      <dgm:prSet phldrT="[Text]" custT="1"/>
      <dgm:spPr/>
      <dgm:t>
        <a:bodyPr/>
        <a:lstStyle/>
        <a:p>
          <a:r>
            <a:rPr lang="en-US" sz="1200" dirty="0" smtClean="0"/>
            <a:t>3</a:t>
          </a:r>
          <a:r>
            <a:rPr lang="en-US" sz="1200" baseline="30000" dirty="0" smtClean="0"/>
            <a:t>rd</a:t>
          </a:r>
          <a:r>
            <a:rPr lang="en-US" sz="1200" dirty="0" smtClean="0"/>
            <a:t> party application</a:t>
          </a:r>
        </a:p>
        <a:p>
          <a:r>
            <a:rPr lang="en-US" sz="1200" dirty="0" smtClean="0"/>
            <a:t>interface</a:t>
          </a:r>
          <a:endParaRPr lang="en-US" sz="1200" dirty="0"/>
        </a:p>
      </dgm:t>
    </dgm:pt>
    <dgm:pt modelId="{F323336C-8E44-4113-8229-427C81B46C37}" type="parTrans" cxnId="{F5713EA7-8FCC-4B9C-ABF4-3CE297F758F2}">
      <dgm:prSet/>
      <dgm:spPr/>
      <dgm:t>
        <a:bodyPr/>
        <a:lstStyle/>
        <a:p>
          <a:endParaRPr lang="en-US">
            <a:solidFill>
              <a:schemeClr val="tx2">
                <a:lumMod val="50000"/>
              </a:schemeClr>
            </a:solidFill>
          </a:endParaRPr>
        </a:p>
      </dgm:t>
    </dgm:pt>
    <dgm:pt modelId="{CDB6AA34-D958-4DF9-8D68-E17150F65FF2}" type="sibTrans" cxnId="{F5713EA7-8FCC-4B9C-ABF4-3CE297F758F2}">
      <dgm:prSet/>
      <dgm:spPr/>
      <dgm:t>
        <a:bodyPr/>
        <a:lstStyle/>
        <a:p>
          <a:endParaRPr lang="en-US">
            <a:solidFill>
              <a:schemeClr val="tx2">
                <a:lumMod val="50000"/>
              </a:schemeClr>
            </a:solidFill>
          </a:endParaRPr>
        </a:p>
      </dgm:t>
    </dgm:pt>
    <dgm:pt modelId="{761464CB-A812-46F1-8DA8-29591E049580}">
      <dgm:prSet phldrT="[Text]" custT="1"/>
      <dgm:spPr/>
      <dgm:t>
        <a:bodyPr/>
        <a:lstStyle/>
        <a:p>
          <a:r>
            <a:rPr lang="en-US" sz="1400" b="1" dirty="0" smtClean="0"/>
            <a:t>Property Management System</a:t>
          </a:r>
          <a:endParaRPr lang="en-US" sz="1400" b="1" dirty="0"/>
        </a:p>
      </dgm:t>
    </dgm:pt>
    <dgm:pt modelId="{A3A69109-43F7-4CB5-9828-EA9F2C777C4F}" type="sibTrans" cxnId="{5045A630-FC1D-4396-8734-A5BF35AEA464}">
      <dgm:prSet/>
      <dgm:spPr/>
      <dgm:t>
        <a:bodyPr/>
        <a:lstStyle/>
        <a:p>
          <a:endParaRPr lang="en-US">
            <a:solidFill>
              <a:schemeClr val="tx2">
                <a:lumMod val="50000"/>
              </a:schemeClr>
            </a:solidFill>
          </a:endParaRPr>
        </a:p>
      </dgm:t>
    </dgm:pt>
    <dgm:pt modelId="{FEDD8038-C75E-4FF2-A336-2A85C57311B5}" type="parTrans" cxnId="{5045A630-FC1D-4396-8734-A5BF35AEA464}">
      <dgm:prSet/>
      <dgm:spPr/>
      <dgm:t>
        <a:bodyPr/>
        <a:lstStyle/>
        <a:p>
          <a:endParaRPr lang="en-US">
            <a:solidFill>
              <a:schemeClr val="tx2">
                <a:lumMod val="50000"/>
              </a:schemeClr>
            </a:solidFill>
          </a:endParaRPr>
        </a:p>
      </dgm:t>
    </dgm:pt>
    <dgm:pt modelId="{8DC6B721-99E1-4233-8F0C-3924831DB65A}" type="pres">
      <dgm:prSet presAssocID="{E3E2F575-6158-47DE-BCD3-7F74D31F1F3A}" presName="cycle" presStyleCnt="0">
        <dgm:presLayoutVars>
          <dgm:chMax val="1"/>
          <dgm:dir/>
          <dgm:animLvl val="ctr"/>
          <dgm:resizeHandles val="exact"/>
        </dgm:presLayoutVars>
      </dgm:prSet>
      <dgm:spPr/>
      <dgm:t>
        <a:bodyPr/>
        <a:lstStyle/>
        <a:p>
          <a:endParaRPr lang="en-US"/>
        </a:p>
      </dgm:t>
    </dgm:pt>
    <dgm:pt modelId="{DEECF35A-6CA7-454D-B1CB-F4882E44BCF7}" type="pres">
      <dgm:prSet presAssocID="{761464CB-A812-46F1-8DA8-29591E049580}" presName="centerShape" presStyleLbl="node0" presStyleIdx="0" presStyleCnt="1" custScaleX="196419" custScaleY="196419"/>
      <dgm:spPr/>
      <dgm:t>
        <a:bodyPr/>
        <a:lstStyle/>
        <a:p>
          <a:endParaRPr lang="en-US"/>
        </a:p>
      </dgm:t>
    </dgm:pt>
    <dgm:pt modelId="{952B7F57-6036-4BFD-A8BD-686E2AF4CFA7}" type="pres">
      <dgm:prSet presAssocID="{EA1226E9-5C0E-4F34-8D15-205C665EF5AF}" presName="Name9" presStyleLbl="parChTrans1D2" presStyleIdx="0" presStyleCnt="12"/>
      <dgm:spPr/>
      <dgm:t>
        <a:bodyPr/>
        <a:lstStyle/>
        <a:p>
          <a:endParaRPr lang="en-US"/>
        </a:p>
      </dgm:t>
    </dgm:pt>
    <dgm:pt modelId="{929316D7-E5E4-4CD4-B4AF-51C95FD4FA0B}" type="pres">
      <dgm:prSet presAssocID="{EA1226E9-5C0E-4F34-8D15-205C665EF5AF}" presName="connTx" presStyleLbl="parChTrans1D2" presStyleIdx="0" presStyleCnt="12"/>
      <dgm:spPr/>
      <dgm:t>
        <a:bodyPr/>
        <a:lstStyle/>
        <a:p>
          <a:endParaRPr lang="en-US"/>
        </a:p>
      </dgm:t>
    </dgm:pt>
    <dgm:pt modelId="{F65E082C-AC7D-4B32-95EA-E73C63735AD9}" type="pres">
      <dgm:prSet presAssocID="{EA6CAE4C-D3B6-43F4-B399-5B1B195FEDE6}" presName="node" presStyleLbl="node1" presStyleIdx="0" presStyleCnt="12" custScaleX="150648" custScaleY="150648">
        <dgm:presLayoutVars>
          <dgm:bulletEnabled val="1"/>
        </dgm:presLayoutVars>
      </dgm:prSet>
      <dgm:spPr/>
      <dgm:t>
        <a:bodyPr/>
        <a:lstStyle/>
        <a:p>
          <a:endParaRPr lang="en-US"/>
        </a:p>
      </dgm:t>
    </dgm:pt>
    <dgm:pt modelId="{98D32982-ADB5-4FEF-8553-0BD178EDC4BC}" type="pres">
      <dgm:prSet presAssocID="{E5726458-CDA9-404A-A458-D294E3C43E1C}" presName="Name9" presStyleLbl="parChTrans1D2" presStyleIdx="1" presStyleCnt="12"/>
      <dgm:spPr/>
      <dgm:t>
        <a:bodyPr/>
        <a:lstStyle/>
        <a:p>
          <a:endParaRPr lang="en-US"/>
        </a:p>
      </dgm:t>
    </dgm:pt>
    <dgm:pt modelId="{02B37ABA-07D6-4354-8200-5BA295A268A9}" type="pres">
      <dgm:prSet presAssocID="{E5726458-CDA9-404A-A458-D294E3C43E1C}" presName="connTx" presStyleLbl="parChTrans1D2" presStyleIdx="1" presStyleCnt="12"/>
      <dgm:spPr/>
      <dgm:t>
        <a:bodyPr/>
        <a:lstStyle/>
        <a:p>
          <a:endParaRPr lang="en-US"/>
        </a:p>
      </dgm:t>
    </dgm:pt>
    <dgm:pt modelId="{25BE6D83-8C9E-4705-92C5-47E8A976576E}" type="pres">
      <dgm:prSet presAssocID="{63DB47C8-1C4E-498C-88CB-A3D637211DB6}" presName="node" presStyleLbl="node1" presStyleIdx="1" presStyleCnt="12" custScaleX="150648" custScaleY="150648">
        <dgm:presLayoutVars>
          <dgm:bulletEnabled val="1"/>
        </dgm:presLayoutVars>
      </dgm:prSet>
      <dgm:spPr/>
      <dgm:t>
        <a:bodyPr/>
        <a:lstStyle/>
        <a:p>
          <a:endParaRPr lang="en-US"/>
        </a:p>
      </dgm:t>
    </dgm:pt>
    <dgm:pt modelId="{785BDBBE-6A2C-437B-9C76-EE8DFCFB6253}" type="pres">
      <dgm:prSet presAssocID="{9B93E86A-92EB-43B0-A07A-3C4A503C63DA}" presName="Name9" presStyleLbl="parChTrans1D2" presStyleIdx="2" presStyleCnt="12"/>
      <dgm:spPr/>
      <dgm:t>
        <a:bodyPr/>
        <a:lstStyle/>
        <a:p>
          <a:endParaRPr lang="en-US"/>
        </a:p>
      </dgm:t>
    </dgm:pt>
    <dgm:pt modelId="{D5888D2E-5485-463E-8104-9BF0DDD3A274}" type="pres">
      <dgm:prSet presAssocID="{9B93E86A-92EB-43B0-A07A-3C4A503C63DA}" presName="connTx" presStyleLbl="parChTrans1D2" presStyleIdx="2" presStyleCnt="12"/>
      <dgm:spPr/>
      <dgm:t>
        <a:bodyPr/>
        <a:lstStyle/>
        <a:p>
          <a:endParaRPr lang="en-US"/>
        </a:p>
      </dgm:t>
    </dgm:pt>
    <dgm:pt modelId="{A2CD0DE2-C946-46D6-B708-D7863BBCE0ED}" type="pres">
      <dgm:prSet presAssocID="{BEB8EB41-22B7-41B6-93F0-282AEFC2F516}" presName="node" presStyleLbl="node1" presStyleIdx="2" presStyleCnt="12" custScaleX="150648" custScaleY="150648">
        <dgm:presLayoutVars>
          <dgm:bulletEnabled val="1"/>
        </dgm:presLayoutVars>
      </dgm:prSet>
      <dgm:spPr/>
      <dgm:t>
        <a:bodyPr/>
        <a:lstStyle/>
        <a:p>
          <a:endParaRPr lang="en-US"/>
        </a:p>
      </dgm:t>
    </dgm:pt>
    <dgm:pt modelId="{5DC3BA35-4A9F-473D-A706-886F77EF2296}" type="pres">
      <dgm:prSet presAssocID="{B6FF53A7-0DD7-4ECE-9B9F-8BD2A2B5D493}" presName="Name9" presStyleLbl="parChTrans1D2" presStyleIdx="3" presStyleCnt="12"/>
      <dgm:spPr/>
      <dgm:t>
        <a:bodyPr/>
        <a:lstStyle/>
        <a:p>
          <a:endParaRPr lang="en-US"/>
        </a:p>
      </dgm:t>
    </dgm:pt>
    <dgm:pt modelId="{55DB56FD-B99B-4BD7-B494-3971F2FBDCAC}" type="pres">
      <dgm:prSet presAssocID="{B6FF53A7-0DD7-4ECE-9B9F-8BD2A2B5D493}" presName="connTx" presStyleLbl="parChTrans1D2" presStyleIdx="3" presStyleCnt="12"/>
      <dgm:spPr/>
      <dgm:t>
        <a:bodyPr/>
        <a:lstStyle/>
        <a:p>
          <a:endParaRPr lang="en-US"/>
        </a:p>
      </dgm:t>
    </dgm:pt>
    <dgm:pt modelId="{B22FF88B-ABCB-4E1C-9281-8497731A5C8B}" type="pres">
      <dgm:prSet presAssocID="{09CB0456-C2D3-4E6A-86C9-9DE5E10C4C9A}" presName="node" presStyleLbl="node1" presStyleIdx="3" presStyleCnt="12" custScaleX="150648" custScaleY="150648">
        <dgm:presLayoutVars>
          <dgm:bulletEnabled val="1"/>
        </dgm:presLayoutVars>
      </dgm:prSet>
      <dgm:spPr/>
      <dgm:t>
        <a:bodyPr/>
        <a:lstStyle/>
        <a:p>
          <a:endParaRPr lang="en-US"/>
        </a:p>
      </dgm:t>
    </dgm:pt>
    <dgm:pt modelId="{DC664E8F-059A-4DAF-81F8-7D7376BE14E4}" type="pres">
      <dgm:prSet presAssocID="{675160C0-A69F-4EF5-81FA-6692EE06B649}" presName="Name9" presStyleLbl="parChTrans1D2" presStyleIdx="4" presStyleCnt="12"/>
      <dgm:spPr/>
      <dgm:t>
        <a:bodyPr/>
        <a:lstStyle/>
        <a:p>
          <a:endParaRPr lang="en-US"/>
        </a:p>
      </dgm:t>
    </dgm:pt>
    <dgm:pt modelId="{D2D83BED-F29D-4BB6-96CB-ECE2AD2FD5DB}" type="pres">
      <dgm:prSet presAssocID="{675160C0-A69F-4EF5-81FA-6692EE06B649}" presName="connTx" presStyleLbl="parChTrans1D2" presStyleIdx="4" presStyleCnt="12"/>
      <dgm:spPr/>
      <dgm:t>
        <a:bodyPr/>
        <a:lstStyle/>
        <a:p>
          <a:endParaRPr lang="en-US"/>
        </a:p>
      </dgm:t>
    </dgm:pt>
    <dgm:pt modelId="{FA1573DD-7432-4AEC-9F2D-1F6FAB2E0A37}" type="pres">
      <dgm:prSet presAssocID="{B1D061A0-2BD5-485B-A014-44264C2BD151}" presName="node" presStyleLbl="node1" presStyleIdx="4" presStyleCnt="12" custScaleX="150648" custScaleY="150648">
        <dgm:presLayoutVars>
          <dgm:bulletEnabled val="1"/>
        </dgm:presLayoutVars>
      </dgm:prSet>
      <dgm:spPr/>
      <dgm:t>
        <a:bodyPr/>
        <a:lstStyle/>
        <a:p>
          <a:endParaRPr lang="en-US"/>
        </a:p>
      </dgm:t>
    </dgm:pt>
    <dgm:pt modelId="{BD8178D1-1C78-461A-97D8-228D0C238ABC}" type="pres">
      <dgm:prSet presAssocID="{4CF3DF35-E636-4522-823F-EF9ED288868D}" presName="Name9" presStyleLbl="parChTrans1D2" presStyleIdx="5" presStyleCnt="12"/>
      <dgm:spPr/>
      <dgm:t>
        <a:bodyPr/>
        <a:lstStyle/>
        <a:p>
          <a:endParaRPr lang="en-US"/>
        </a:p>
      </dgm:t>
    </dgm:pt>
    <dgm:pt modelId="{E355832E-2E9A-47B9-8CB0-3416DFF074AB}" type="pres">
      <dgm:prSet presAssocID="{4CF3DF35-E636-4522-823F-EF9ED288868D}" presName="connTx" presStyleLbl="parChTrans1D2" presStyleIdx="5" presStyleCnt="12"/>
      <dgm:spPr/>
      <dgm:t>
        <a:bodyPr/>
        <a:lstStyle/>
        <a:p>
          <a:endParaRPr lang="en-US"/>
        </a:p>
      </dgm:t>
    </dgm:pt>
    <dgm:pt modelId="{0020415C-1D98-4A0B-B743-DD6D2BB7C116}" type="pres">
      <dgm:prSet presAssocID="{603B3777-3A08-47E8-BC5E-5FE58760E041}" presName="node" presStyleLbl="node1" presStyleIdx="5" presStyleCnt="12" custScaleX="150648" custScaleY="150648">
        <dgm:presLayoutVars>
          <dgm:bulletEnabled val="1"/>
        </dgm:presLayoutVars>
      </dgm:prSet>
      <dgm:spPr/>
      <dgm:t>
        <a:bodyPr/>
        <a:lstStyle/>
        <a:p>
          <a:endParaRPr lang="en-US"/>
        </a:p>
      </dgm:t>
    </dgm:pt>
    <dgm:pt modelId="{646730FE-FDD9-4D37-8698-15BA20C901A3}" type="pres">
      <dgm:prSet presAssocID="{91F3A06D-23AE-4B08-A9E9-5E4E3951AEBA}" presName="Name9" presStyleLbl="parChTrans1D2" presStyleIdx="6" presStyleCnt="12"/>
      <dgm:spPr/>
      <dgm:t>
        <a:bodyPr/>
        <a:lstStyle/>
        <a:p>
          <a:endParaRPr lang="en-US"/>
        </a:p>
      </dgm:t>
    </dgm:pt>
    <dgm:pt modelId="{655D5804-9916-4ABC-9168-D3034FC05EA5}" type="pres">
      <dgm:prSet presAssocID="{91F3A06D-23AE-4B08-A9E9-5E4E3951AEBA}" presName="connTx" presStyleLbl="parChTrans1D2" presStyleIdx="6" presStyleCnt="12"/>
      <dgm:spPr/>
      <dgm:t>
        <a:bodyPr/>
        <a:lstStyle/>
        <a:p>
          <a:endParaRPr lang="en-US"/>
        </a:p>
      </dgm:t>
    </dgm:pt>
    <dgm:pt modelId="{70B5047B-A6BB-4A06-9342-322B30975601}" type="pres">
      <dgm:prSet presAssocID="{5901EC36-0A2A-4FE6-A611-69BFBD51C5DB}" presName="node" presStyleLbl="node1" presStyleIdx="6" presStyleCnt="12" custScaleX="150648" custScaleY="150648">
        <dgm:presLayoutVars>
          <dgm:bulletEnabled val="1"/>
        </dgm:presLayoutVars>
      </dgm:prSet>
      <dgm:spPr/>
      <dgm:t>
        <a:bodyPr/>
        <a:lstStyle/>
        <a:p>
          <a:endParaRPr lang="en-US"/>
        </a:p>
      </dgm:t>
    </dgm:pt>
    <dgm:pt modelId="{4848BB2B-7F35-4375-A2FE-E7A3964D65E4}" type="pres">
      <dgm:prSet presAssocID="{4089E1EF-95A0-4EE9-85BD-E8E7BCC373F2}" presName="Name9" presStyleLbl="parChTrans1D2" presStyleIdx="7" presStyleCnt="12"/>
      <dgm:spPr/>
      <dgm:t>
        <a:bodyPr/>
        <a:lstStyle/>
        <a:p>
          <a:endParaRPr lang="en-US"/>
        </a:p>
      </dgm:t>
    </dgm:pt>
    <dgm:pt modelId="{DCDEB190-9258-440A-8670-DDFC9DBDF039}" type="pres">
      <dgm:prSet presAssocID="{4089E1EF-95A0-4EE9-85BD-E8E7BCC373F2}" presName="connTx" presStyleLbl="parChTrans1D2" presStyleIdx="7" presStyleCnt="12"/>
      <dgm:spPr/>
      <dgm:t>
        <a:bodyPr/>
        <a:lstStyle/>
        <a:p>
          <a:endParaRPr lang="en-US"/>
        </a:p>
      </dgm:t>
    </dgm:pt>
    <dgm:pt modelId="{01CDF01F-2F01-4293-BBAA-EE6ACF00254B}" type="pres">
      <dgm:prSet presAssocID="{F48B379C-72B5-4914-B1EB-B8FC4D851475}" presName="node" presStyleLbl="node1" presStyleIdx="7" presStyleCnt="12" custScaleX="150648" custScaleY="150648">
        <dgm:presLayoutVars>
          <dgm:bulletEnabled val="1"/>
        </dgm:presLayoutVars>
      </dgm:prSet>
      <dgm:spPr/>
      <dgm:t>
        <a:bodyPr/>
        <a:lstStyle/>
        <a:p>
          <a:endParaRPr lang="en-US"/>
        </a:p>
      </dgm:t>
    </dgm:pt>
    <dgm:pt modelId="{F646973E-6562-4D8A-B629-F4EACEA3E75E}" type="pres">
      <dgm:prSet presAssocID="{5A013392-02CE-4741-A215-08793E44FA90}" presName="Name9" presStyleLbl="parChTrans1D2" presStyleIdx="8" presStyleCnt="12"/>
      <dgm:spPr/>
      <dgm:t>
        <a:bodyPr/>
        <a:lstStyle/>
        <a:p>
          <a:endParaRPr lang="en-US"/>
        </a:p>
      </dgm:t>
    </dgm:pt>
    <dgm:pt modelId="{B31F8AF8-5694-4E7E-9F04-012169DD58AD}" type="pres">
      <dgm:prSet presAssocID="{5A013392-02CE-4741-A215-08793E44FA90}" presName="connTx" presStyleLbl="parChTrans1D2" presStyleIdx="8" presStyleCnt="12"/>
      <dgm:spPr/>
      <dgm:t>
        <a:bodyPr/>
        <a:lstStyle/>
        <a:p>
          <a:endParaRPr lang="en-US"/>
        </a:p>
      </dgm:t>
    </dgm:pt>
    <dgm:pt modelId="{32C9132A-5B49-4293-8CBD-A03AA21959ED}" type="pres">
      <dgm:prSet presAssocID="{EDEC4814-886F-484F-8538-E6E5086EE9AD}" presName="node" presStyleLbl="node1" presStyleIdx="8" presStyleCnt="12" custScaleX="150648" custScaleY="150648">
        <dgm:presLayoutVars>
          <dgm:bulletEnabled val="1"/>
        </dgm:presLayoutVars>
      </dgm:prSet>
      <dgm:spPr/>
      <dgm:t>
        <a:bodyPr/>
        <a:lstStyle/>
        <a:p>
          <a:endParaRPr lang="en-US"/>
        </a:p>
      </dgm:t>
    </dgm:pt>
    <dgm:pt modelId="{D9791A42-71FB-473D-8464-473AADF746A8}" type="pres">
      <dgm:prSet presAssocID="{F49DC460-5240-48BB-B9DA-3F25125DCA2D}" presName="Name9" presStyleLbl="parChTrans1D2" presStyleIdx="9" presStyleCnt="12"/>
      <dgm:spPr/>
      <dgm:t>
        <a:bodyPr/>
        <a:lstStyle/>
        <a:p>
          <a:endParaRPr lang="en-US"/>
        </a:p>
      </dgm:t>
    </dgm:pt>
    <dgm:pt modelId="{4C1242E8-2947-42FE-92CD-D37135D3EE69}" type="pres">
      <dgm:prSet presAssocID="{F49DC460-5240-48BB-B9DA-3F25125DCA2D}" presName="connTx" presStyleLbl="parChTrans1D2" presStyleIdx="9" presStyleCnt="12"/>
      <dgm:spPr/>
      <dgm:t>
        <a:bodyPr/>
        <a:lstStyle/>
        <a:p>
          <a:endParaRPr lang="en-US"/>
        </a:p>
      </dgm:t>
    </dgm:pt>
    <dgm:pt modelId="{A00618B3-4992-4FE7-B300-C911E7BCCCB4}" type="pres">
      <dgm:prSet presAssocID="{BCFC455C-6F9D-462F-8CA5-4E82ECB300B9}" presName="node" presStyleLbl="node1" presStyleIdx="9" presStyleCnt="12" custScaleX="150648" custScaleY="150648">
        <dgm:presLayoutVars>
          <dgm:bulletEnabled val="1"/>
        </dgm:presLayoutVars>
      </dgm:prSet>
      <dgm:spPr/>
      <dgm:t>
        <a:bodyPr/>
        <a:lstStyle/>
        <a:p>
          <a:endParaRPr lang="en-US"/>
        </a:p>
      </dgm:t>
    </dgm:pt>
    <dgm:pt modelId="{DD6D7DF6-408F-4C44-842C-57FB215C17ED}" type="pres">
      <dgm:prSet presAssocID="{8BD93130-C5DD-44B5-8CD4-0706F2DE9D3A}" presName="Name9" presStyleLbl="parChTrans1D2" presStyleIdx="10" presStyleCnt="12"/>
      <dgm:spPr/>
      <dgm:t>
        <a:bodyPr/>
        <a:lstStyle/>
        <a:p>
          <a:endParaRPr lang="en-US"/>
        </a:p>
      </dgm:t>
    </dgm:pt>
    <dgm:pt modelId="{972290B4-B90F-4F68-A486-5C2A1CB1AF88}" type="pres">
      <dgm:prSet presAssocID="{8BD93130-C5DD-44B5-8CD4-0706F2DE9D3A}" presName="connTx" presStyleLbl="parChTrans1D2" presStyleIdx="10" presStyleCnt="12"/>
      <dgm:spPr/>
      <dgm:t>
        <a:bodyPr/>
        <a:lstStyle/>
        <a:p>
          <a:endParaRPr lang="en-US"/>
        </a:p>
      </dgm:t>
    </dgm:pt>
    <dgm:pt modelId="{777F3594-B4DE-4FAF-87C5-7BADB2788D3F}" type="pres">
      <dgm:prSet presAssocID="{CD8DB21C-E9C8-4104-89EC-C3E64E173B38}" presName="node" presStyleLbl="node1" presStyleIdx="10" presStyleCnt="12" custScaleX="150648" custScaleY="150648">
        <dgm:presLayoutVars>
          <dgm:bulletEnabled val="1"/>
        </dgm:presLayoutVars>
      </dgm:prSet>
      <dgm:spPr/>
      <dgm:t>
        <a:bodyPr/>
        <a:lstStyle/>
        <a:p>
          <a:endParaRPr lang="en-US"/>
        </a:p>
      </dgm:t>
    </dgm:pt>
    <dgm:pt modelId="{893CBD05-0C13-4DD3-8A42-4DDB551A8906}" type="pres">
      <dgm:prSet presAssocID="{F323336C-8E44-4113-8229-427C81B46C37}" presName="Name9" presStyleLbl="parChTrans1D2" presStyleIdx="11" presStyleCnt="12"/>
      <dgm:spPr/>
      <dgm:t>
        <a:bodyPr/>
        <a:lstStyle/>
        <a:p>
          <a:endParaRPr lang="en-US"/>
        </a:p>
      </dgm:t>
    </dgm:pt>
    <dgm:pt modelId="{7C1F5877-74C4-497E-8A7B-36353DE24364}" type="pres">
      <dgm:prSet presAssocID="{F323336C-8E44-4113-8229-427C81B46C37}" presName="connTx" presStyleLbl="parChTrans1D2" presStyleIdx="11" presStyleCnt="12"/>
      <dgm:spPr/>
      <dgm:t>
        <a:bodyPr/>
        <a:lstStyle/>
        <a:p>
          <a:endParaRPr lang="en-US"/>
        </a:p>
      </dgm:t>
    </dgm:pt>
    <dgm:pt modelId="{A6F0D820-B5D4-48C7-A8AF-1730AD999692}" type="pres">
      <dgm:prSet presAssocID="{7658048B-1BFC-4EA9-92F0-C5781C44AB01}" presName="node" presStyleLbl="node1" presStyleIdx="11" presStyleCnt="12" custScaleX="150648" custScaleY="150648">
        <dgm:presLayoutVars>
          <dgm:bulletEnabled val="1"/>
        </dgm:presLayoutVars>
      </dgm:prSet>
      <dgm:spPr/>
      <dgm:t>
        <a:bodyPr/>
        <a:lstStyle/>
        <a:p>
          <a:endParaRPr lang="en-US"/>
        </a:p>
      </dgm:t>
    </dgm:pt>
  </dgm:ptLst>
  <dgm:cxnLst>
    <dgm:cxn modelId="{3980382A-916A-48B0-AAC9-892642095DFA}" type="presOf" srcId="{E5726458-CDA9-404A-A458-D294E3C43E1C}" destId="{98D32982-ADB5-4FEF-8553-0BD178EDC4BC}" srcOrd="0" destOrd="0" presId="urn:microsoft.com/office/officeart/2005/8/layout/radial1"/>
    <dgm:cxn modelId="{1D4183DF-370A-4E1D-A0A8-92459F287A30}" type="presOf" srcId="{91F3A06D-23AE-4B08-A9E9-5E4E3951AEBA}" destId="{655D5804-9916-4ABC-9168-D3034FC05EA5}" srcOrd="1" destOrd="0" presId="urn:microsoft.com/office/officeart/2005/8/layout/radial1"/>
    <dgm:cxn modelId="{5045A630-FC1D-4396-8734-A5BF35AEA464}" srcId="{E3E2F575-6158-47DE-BCD3-7F74D31F1F3A}" destId="{761464CB-A812-46F1-8DA8-29591E049580}" srcOrd="0" destOrd="0" parTransId="{FEDD8038-C75E-4FF2-A336-2A85C57311B5}" sibTransId="{A3A69109-43F7-4CB5-9828-EA9F2C777C4F}"/>
    <dgm:cxn modelId="{E97844F5-0E07-447A-A4F0-9C302B3950BF}" srcId="{761464CB-A812-46F1-8DA8-29591E049580}" destId="{BCFC455C-6F9D-462F-8CA5-4E82ECB300B9}" srcOrd="9" destOrd="0" parTransId="{F49DC460-5240-48BB-B9DA-3F25125DCA2D}" sibTransId="{F4412048-1A62-4830-A136-EB2FC64C2F70}"/>
    <dgm:cxn modelId="{E865CEBE-FCEB-47BC-BEE8-31A8F26FC9FA}" type="presOf" srcId="{BEB8EB41-22B7-41B6-93F0-282AEFC2F516}" destId="{A2CD0DE2-C946-46D6-B708-D7863BBCE0ED}" srcOrd="0" destOrd="0" presId="urn:microsoft.com/office/officeart/2005/8/layout/radial1"/>
    <dgm:cxn modelId="{276EC80D-0A87-4FCB-B922-5605E48603CE}" type="presOf" srcId="{7658048B-1BFC-4EA9-92F0-C5781C44AB01}" destId="{A6F0D820-B5D4-48C7-A8AF-1730AD999692}" srcOrd="0" destOrd="0" presId="urn:microsoft.com/office/officeart/2005/8/layout/radial1"/>
    <dgm:cxn modelId="{4DD0CCFB-5EAC-4FE7-9AB3-E2D20201E292}" type="presOf" srcId="{5A013392-02CE-4741-A215-08793E44FA90}" destId="{B31F8AF8-5694-4E7E-9F04-012169DD58AD}" srcOrd="1" destOrd="0" presId="urn:microsoft.com/office/officeart/2005/8/layout/radial1"/>
    <dgm:cxn modelId="{663E5EED-7437-4126-B989-9A7102F141E6}" type="presOf" srcId="{63DB47C8-1C4E-498C-88CB-A3D637211DB6}" destId="{25BE6D83-8C9E-4705-92C5-47E8A976576E}" srcOrd="0" destOrd="0" presId="urn:microsoft.com/office/officeart/2005/8/layout/radial1"/>
    <dgm:cxn modelId="{94961DDB-230F-4987-8D16-31598632DCAA}" type="presOf" srcId="{F49DC460-5240-48BB-B9DA-3F25125DCA2D}" destId="{D9791A42-71FB-473D-8464-473AADF746A8}" srcOrd="0" destOrd="0" presId="urn:microsoft.com/office/officeart/2005/8/layout/radial1"/>
    <dgm:cxn modelId="{4DCE774B-A3EB-43CC-8101-10D500171A2D}" srcId="{761464CB-A812-46F1-8DA8-29591E049580}" destId="{F48B379C-72B5-4914-B1EB-B8FC4D851475}" srcOrd="7" destOrd="0" parTransId="{4089E1EF-95A0-4EE9-85BD-E8E7BCC373F2}" sibTransId="{DF6C24B9-D4EB-4C88-9B51-C98FBAA7B2D1}"/>
    <dgm:cxn modelId="{A1C5B5EC-E1EE-48E2-9110-D231711D5C92}" type="presOf" srcId="{09CB0456-C2D3-4E6A-86C9-9DE5E10C4C9A}" destId="{B22FF88B-ABCB-4E1C-9281-8497731A5C8B}" srcOrd="0" destOrd="0" presId="urn:microsoft.com/office/officeart/2005/8/layout/radial1"/>
    <dgm:cxn modelId="{3BF1FBF5-888B-43AC-9DC2-6EA6F3CEB91A}" type="presOf" srcId="{4CF3DF35-E636-4522-823F-EF9ED288868D}" destId="{E355832E-2E9A-47B9-8CB0-3416DFF074AB}" srcOrd="1" destOrd="0" presId="urn:microsoft.com/office/officeart/2005/8/layout/radial1"/>
    <dgm:cxn modelId="{2088A72F-E22D-4AD3-9784-F2E91B848D0F}" type="presOf" srcId="{B6FF53A7-0DD7-4ECE-9B9F-8BD2A2B5D493}" destId="{5DC3BA35-4A9F-473D-A706-886F77EF2296}" srcOrd="0" destOrd="0" presId="urn:microsoft.com/office/officeart/2005/8/layout/radial1"/>
    <dgm:cxn modelId="{8CAF6C1B-BB3B-4AF0-9BB1-D287543CC9F3}" type="presOf" srcId="{675160C0-A69F-4EF5-81FA-6692EE06B649}" destId="{DC664E8F-059A-4DAF-81F8-7D7376BE14E4}" srcOrd="0" destOrd="0" presId="urn:microsoft.com/office/officeart/2005/8/layout/radial1"/>
    <dgm:cxn modelId="{16A5D1D8-FE88-4E85-AC2B-F40495010CC7}" srcId="{761464CB-A812-46F1-8DA8-29591E049580}" destId="{5901EC36-0A2A-4FE6-A611-69BFBD51C5DB}" srcOrd="6" destOrd="0" parTransId="{91F3A06D-23AE-4B08-A9E9-5E4E3951AEBA}" sibTransId="{D5AB7338-52FE-4D66-90D5-84A2B3FBE079}"/>
    <dgm:cxn modelId="{8C6BC380-2410-4224-AA23-CDFE82AE83B7}" srcId="{761464CB-A812-46F1-8DA8-29591E049580}" destId="{CD8DB21C-E9C8-4104-89EC-C3E64E173B38}" srcOrd="10" destOrd="0" parTransId="{8BD93130-C5DD-44B5-8CD4-0706F2DE9D3A}" sibTransId="{44E0A84B-0C82-43CF-A824-B5D94E961510}"/>
    <dgm:cxn modelId="{D2DF0B88-E5A7-42BF-8391-C715EA9A8371}" type="presOf" srcId="{91F3A06D-23AE-4B08-A9E9-5E4E3951AEBA}" destId="{646730FE-FDD9-4D37-8698-15BA20C901A3}" srcOrd="0" destOrd="0" presId="urn:microsoft.com/office/officeart/2005/8/layout/radial1"/>
    <dgm:cxn modelId="{AF123DB4-4D4A-440A-9CAA-3527E5FAD45B}" srcId="{761464CB-A812-46F1-8DA8-29591E049580}" destId="{B1D061A0-2BD5-485B-A014-44264C2BD151}" srcOrd="4" destOrd="0" parTransId="{675160C0-A69F-4EF5-81FA-6692EE06B649}" sibTransId="{35D69DAD-D430-41E4-A5BD-52C078A12454}"/>
    <dgm:cxn modelId="{95257078-3DD4-4C8F-AF93-AD4A9A8A9B58}" type="presOf" srcId="{E3E2F575-6158-47DE-BCD3-7F74D31F1F3A}" destId="{8DC6B721-99E1-4233-8F0C-3924831DB65A}" srcOrd="0" destOrd="0" presId="urn:microsoft.com/office/officeart/2005/8/layout/radial1"/>
    <dgm:cxn modelId="{423C1200-0F8E-466A-9BEE-7FD07D45C74E}" srcId="{761464CB-A812-46F1-8DA8-29591E049580}" destId="{BEB8EB41-22B7-41B6-93F0-282AEFC2F516}" srcOrd="2" destOrd="0" parTransId="{9B93E86A-92EB-43B0-A07A-3C4A503C63DA}" sibTransId="{3C4FAAD1-CEC7-4174-9359-E4717A800265}"/>
    <dgm:cxn modelId="{AE48BE86-3ECB-41D0-ABCB-7B7953D8558C}" srcId="{761464CB-A812-46F1-8DA8-29591E049580}" destId="{EA6CAE4C-D3B6-43F4-B399-5B1B195FEDE6}" srcOrd="0" destOrd="0" parTransId="{EA1226E9-5C0E-4F34-8D15-205C665EF5AF}" sibTransId="{81C6F212-4A07-453B-8CEE-DBD97292DF29}"/>
    <dgm:cxn modelId="{74C52169-089F-4410-BE3B-456D508B27C8}" type="presOf" srcId="{E5726458-CDA9-404A-A458-D294E3C43E1C}" destId="{02B37ABA-07D6-4354-8200-5BA295A268A9}" srcOrd="1" destOrd="0" presId="urn:microsoft.com/office/officeart/2005/8/layout/radial1"/>
    <dgm:cxn modelId="{E0F4CE5A-D47E-4B10-8586-A94037117BBB}" type="presOf" srcId="{5901EC36-0A2A-4FE6-A611-69BFBD51C5DB}" destId="{70B5047B-A6BB-4A06-9342-322B30975601}" srcOrd="0" destOrd="0" presId="urn:microsoft.com/office/officeart/2005/8/layout/radial1"/>
    <dgm:cxn modelId="{F23B337F-7195-4235-9776-4B6167BC9E9F}" type="presOf" srcId="{4089E1EF-95A0-4EE9-85BD-E8E7BCC373F2}" destId="{DCDEB190-9258-440A-8670-DDFC9DBDF039}" srcOrd="1" destOrd="0" presId="urn:microsoft.com/office/officeart/2005/8/layout/radial1"/>
    <dgm:cxn modelId="{50165B75-F160-4394-B125-B2323EEBAD36}" srcId="{761464CB-A812-46F1-8DA8-29591E049580}" destId="{EDEC4814-886F-484F-8538-E6E5086EE9AD}" srcOrd="8" destOrd="0" parTransId="{5A013392-02CE-4741-A215-08793E44FA90}" sibTransId="{AF4CEB86-4C7C-4F0A-9C2E-11328BC05AA6}"/>
    <dgm:cxn modelId="{52631952-5AF8-4749-94E6-2950120B751F}" type="presOf" srcId="{675160C0-A69F-4EF5-81FA-6692EE06B649}" destId="{D2D83BED-F29D-4BB6-96CB-ECE2AD2FD5DB}" srcOrd="1" destOrd="0" presId="urn:microsoft.com/office/officeart/2005/8/layout/radial1"/>
    <dgm:cxn modelId="{38414695-A6B6-40BB-A634-EA08F7E8F822}" type="presOf" srcId="{F323336C-8E44-4113-8229-427C81B46C37}" destId="{7C1F5877-74C4-497E-8A7B-36353DE24364}" srcOrd="1" destOrd="0" presId="urn:microsoft.com/office/officeart/2005/8/layout/radial1"/>
    <dgm:cxn modelId="{61360CB8-3C6D-4EF2-95D7-DEEE9189C0F3}" type="presOf" srcId="{761464CB-A812-46F1-8DA8-29591E049580}" destId="{DEECF35A-6CA7-454D-B1CB-F4882E44BCF7}" srcOrd="0" destOrd="0" presId="urn:microsoft.com/office/officeart/2005/8/layout/radial1"/>
    <dgm:cxn modelId="{F5713EA7-8FCC-4B9C-ABF4-3CE297F758F2}" srcId="{761464CB-A812-46F1-8DA8-29591E049580}" destId="{7658048B-1BFC-4EA9-92F0-C5781C44AB01}" srcOrd="11" destOrd="0" parTransId="{F323336C-8E44-4113-8229-427C81B46C37}" sibTransId="{CDB6AA34-D958-4DF9-8D68-E17150F65FF2}"/>
    <dgm:cxn modelId="{A26632BC-CA92-46D0-9F3A-38F86314C7BD}" type="presOf" srcId="{F323336C-8E44-4113-8229-427C81B46C37}" destId="{893CBD05-0C13-4DD3-8A42-4DDB551A8906}" srcOrd="0" destOrd="0" presId="urn:microsoft.com/office/officeart/2005/8/layout/radial1"/>
    <dgm:cxn modelId="{EF8932E0-480C-4915-9A14-DB0A07D888F0}" type="presOf" srcId="{CD8DB21C-E9C8-4104-89EC-C3E64E173B38}" destId="{777F3594-B4DE-4FAF-87C5-7BADB2788D3F}" srcOrd="0" destOrd="0" presId="urn:microsoft.com/office/officeart/2005/8/layout/radial1"/>
    <dgm:cxn modelId="{C042D996-E7BF-4F72-9759-9AB511920615}" srcId="{761464CB-A812-46F1-8DA8-29591E049580}" destId="{63DB47C8-1C4E-498C-88CB-A3D637211DB6}" srcOrd="1" destOrd="0" parTransId="{E5726458-CDA9-404A-A458-D294E3C43E1C}" sibTransId="{4394543C-3C1D-4FEA-AFAF-EF63B12D75FA}"/>
    <dgm:cxn modelId="{943D6D8D-ECFC-4A07-8E3E-A124ADF02DDE}" type="presOf" srcId="{8BD93130-C5DD-44B5-8CD4-0706F2DE9D3A}" destId="{DD6D7DF6-408F-4C44-842C-57FB215C17ED}" srcOrd="0" destOrd="0" presId="urn:microsoft.com/office/officeart/2005/8/layout/radial1"/>
    <dgm:cxn modelId="{78FD08E9-4379-476E-AE57-E2EB95AD0129}" type="presOf" srcId="{8BD93130-C5DD-44B5-8CD4-0706F2DE9D3A}" destId="{972290B4-B90F-4F68-A486-5C2A1CB1AF88}" srcOrd="1" destOrd="0" presId="urn:microsoft.com/office/officeart/2005/8/layout/radial1"/>
    <dgm:cxn modelId="{D1C95A49-E81B-4109-8498-675093B470DA}" type="presOf" srcId="{603B3777-3A08-47E8-BC5E-5FE58760E041}" destId="{0020415C-1D98-4A0B-B743-DD6D2BB7C116}" srcOrd="0" destOrd="0" presId="urn:microsoft.com/office/officeart/2005/8/layout/radial1"/>
    <dgm:cxn modelId="{3F78A75E-6DF4-481F-8C18-246825F75621}" type="presOf" srcId="{4CF3DF35-E636-4522-823F-EF9ED288868D}" destId="{BD8178D1-1C78-461A-97D8-228D0C238ABC}" srcOrd="0" destOrd="0" presId="urn:microsoft.com/office/officeart/2005/8/layout/radial1"/>
    <dgm:cxn modelId="{3D551357-3BA8-496B-BE6E-AD6472C0C741}" srcId="{761464CB-A812-46F1-8DA8-29591E049580}" destId="{603B3777-3A08-47E8-BC5E-5FE58760E041}" srcOrd="5" destOrd="0" parTransId="{4CF3DF35-E636-4522-823F-EF9ED288868D}" sibTransId="{EC0B86B2-AF6A-43DC-A561-8023952EBA4C}"/>
    <dgm:cxn modelId="{1C06E1CF-686C-4205-A962-0C3CA20B3442}" type="presOf" srcId="{EA1226E9-5C0E-4F34-8D15-205C665EF5AF}" destId="{952B7F57-6036-4BFD-A8BD-686E2AF4CFA7}" srcOrd="0" destOrd="0" presId="urn:microsoft.com/office/officeart/2005/8/layout/radial1"/>
    <dgm:cxn modelId="{7B3297A4-015B-4098-82B6-BEAFAF3525BB}" type="presOf" srcId="{5A013392-02CE-4741-A215-08793E44FA90}" destId="{F646973E-6562-4D8A-B629-F4EACEA3E75E}" srcOrd="0" destOrd="0" presId="urn:microsoft.com/office/officeart/2005/8/layout/radial1"/>
    <dgm:cxn modelId="{2640C5B0-7C24-4314-B68A-BED1D7B0FF95}" type="presOf" srcId="{9B93E86A-92EB-43B0-A07A-3C4A503C63DA}" destId="{D5888D2E-5485-463E-8104-9BF0DDD3A274}" srcOrd="1" destOrd="0" presId="urn:microsoft.com/office/officeart/2005/8/layout/radial1"/>
    <dgm:cxn modelId="{0DDA5BB8-3618-4ECF-A49F-98D75830B562}" type="presOf" srcId="{B1D061A0-2BD5-485B-A014-44264C2BD151}" destId="{FA1573DD-7432-4AEC-9F2D-1F6FAB2E0A37}" srcOrd="0" destOrd="0" presId="urn:microsoft.com/office/officeart/2005/8/layout/radial1"/>
    <dgm:cxn modelId="{841364D4-B492-47CE-ABB5-3F5666AD79A1}" type="presOf" srcId="{EA6CAE4C-D3B6-43F4-B399-5B1B195FEDE6}" destId="{F65E082C-AC7D-4B32-95EA-E73C63735AD9}" srcOrd="0" destOrd="0" presId="urn:microsoft.com/office/officeart/2005/8/layout/radial1"/>
    <dgm:cxn modelId="{0BE30712-BCAB-43CF-9C30-714670471007}" type="presOf" srcId="{EDEC4814-886F-484F-8538-E6E5086EE9AD}" destId="{32C9132A-5B49-4293-8CBD-A03AA21959ED}" srcOrd="0" destOrd="0" presId="urn:microsoft.com/office/officeart/2005/8/layout/radial1"/>
    <dgm:cxn modelId="{87A1D4BF-7D13-49BF-8086-1E2894F2B138}" srcId="{761464CB-A812-46F1-8DA8-29591E049580}" destId="{09CB0456-C2D3-4E6A-86C9-9DE5E10C4C9A}" srcOrd="3" destOrd="0" parTransId="{B6FF53A7-0DD7-4ECE-9B9F-8BD2A2B5D493}" sibTransId="{4908D95F-221C-4C74-A38C-0BA2AF39D9D6}"/>
    <dgm:cxn modelId="{9193F0A0-15F3-48C1-A075-B29D6E14220F}" type="presOf" srcId="{EA1226E9-5C0E-4F34-8D15-205C665EF5AF}" destId="{929316D7-E5E4-4CD4-B4AF-51C95FD4FA0B}" srcOrd="1" destOrd="0" presId="urn:microsoft.com/office/officeart/2005/8/layout/radial1"/>
    <dgm:cxn modelId="{6024A359-4604-490E-957E-7DAD4EE8E339}" type="presOf" srcId="{4089E1EF-95A0-4EE9-85BD-E8E7BCC373F2}" destId="{4848BB2B-7F35-4375-A2FE-E7A3964D65E4}" srcOrd="0" destOrd="0" presId="urn:microsoft.com/office/officeart/2005/8/layout/radial1"/>
    <dgm:cxn modelId="{68C2C609-453C-4817-933A-5165899E46FC}" type="presOf" srcId="{F49DC460-5240-48BB-B9DA-3F25125DCA2D}" destId="{4C1242E8-2947-42FE-92CD-D37135D3EE69}" srcOrd="1" destOrd="0" presId="urn:microsoft.com/office/officeart/2005/8/layout/radial1"/>
    <dgm:cxn modelId="{2340B30A-6CE2-4A68-9319-77BAC9653592}" type="presOf" srcId="{BCFC455C-6F9D-462F-8CA5-4E82ECB300B9}" destId="{A00618B3-4992-4FE7-B300-C911E7BCCCB4}" srcOrd="0" destOrd="0" presId="urn:microsoft.com/office/officeart/2005/8/layout/radial1"/>
    <dgm:cxn modelId="{A0CA0D56-4B9B-4ABB-B960-7270E94E8EC2}" type="presOf" srcId="{9B93E86A-92EB-43B0-A07A-3C4A503C63DA}" destId="{785BDBBE-6A2C-437B-9C76-EE8DFCFB6253}" srcOrd="0" destOrd="0" presId="urn:microsoft.com/office/officeart/2005/8/layout/radial1"/>
    <dgm:cxn modelId="{34D8E837-AEB4-4BAE-9D97-582D49B24E1E}" type="presOf" srcId="{F48B379C-72B5-4914-B1EB-B8FC4D851475}" destId="{01CDF01F-2F01-4293-BBAA-EE6ACF00254B}" srcOrd="0" destOrd="0" presId="urn:microsoft.com/office/officeart/2005/8/layout/radial1"/>
    <dgm:cxn modelId="{E0FA49B8-B00D-433E-8812-268D8F5348DD}" type="presOf" srcId="{B6FF53A7-0DD7-4ECE-9B9F-8BD2A2B5D493}" destId="{55DB56FD-B99B-4BD7-B494-3971F2FBDCAC}" srcOrd="1" destOrd="0" presId="urn:microsoft.com/office/officeart/2005/8/layout/radial1"/>
    <dgm:cxn modelId="{732CD47D-D9DF-496E-A30B-0E081E7D866E}" type="presParOf" srcId="{8DC6B721-99E1-4233-8F0C-3924831DB65A}" destId="{DEECF35A-6CA7-454D-B1CB-F4882E44BCF7}" srcOrd="0" destOrd="0" presId="urn:microsoft.com/office/officeart/2005/8/layout/radial1"/>
    <dgm:cxn modelId="{911CAB13-2444-445F-87AC-CA57A7CC85F5}" type="presParOf" srcId="{8DC6B721-99E1-4233-8F0C-3924831DB65A}" destId="{952B7F57-6036-4BFD-A8BD-686E2AF4CFA7}" srcOrd="1" destOrd="0" presId="urn:microsoft.com/office/officeart/2005/8/layout/radial1"/>
    <dgm:cxn modelId="{E297A259-CD6B-4EFA-85CD-0C077281C105}" type="presParOf" srcId="{952B7F57-6036-4BFD-A8BD-686E2AF4CFA7}" destId="{929316D7-E5E4-4CD4-B4AF-51C95FD4FA0B}" srcOrd="0" destOrd="0" presId="urn:microsoft.com/office/officeart/2005/8/layout/radial1"/>
    <dgm:cxn modelId="{88269BB5-12EA-4A6D-9A41-E7E1E4F0F7B2}" type="presParOf" srcId="{8DC6B721-99E1-4233-8F0C-3924831DB65A}" destId="{F65E082C-AC7D-4B32-95EA-E73C63735AD9}" srcOrd="2" destOrd="0" presId="urn:microsoft.com/office/officeart/2005/8/layout/radial1"/>
    <dgm:cxn modelId="{14E03F3D-D314-4367-9ECE-FEF20C8AA074}" type="presParOf" srcId="{8DC6B721-99E1-4233-8F0C-3924831DB65A}" destId="{98D32982-ADB5-4FEF-8553-0BD178EDC4BC}" srcOrd="3" destOrd="0" presId="urn:microsoft.com/office/officeart/2005/8/layout/radial1"/>
    <dgm:cxn modelId="{E9B2F027-6337-4861-ABAB-7781F550AAF5}" type="presParOf" srcId="{98D32982-ADB5-4FEF-8553-0BD178EDC4BC}" destId="{02B37ABA-07D6-4354-8200-5BA295A268A9}" srcOrd="0" destOrd="0" presId="urn:microsoft.com/office/officeart/2005/8/layout/radial1"/>
    <dgm:cxn modelId="{FB630D23-2057-4041-953B-A89D599AFBEA}" type="presParOf" srcId="{8DC6B721-99E1-4233-8F0C-3924831DB65A}" destId="{25BE6D83-8C9E-4705-92C5-47E8A976576E}" srcOrd="4" destOrd="0" presId="urn:microsoft.com/office/officeart/2005/8/layout/radial1"/>
    <dgm:cxn modelId="{47AF5F9C-B6C5-4587-89EF-4BFBDBE3ACE4}" type="presParOf" srcId="{8DC6B721-99E1-4233-8F0C-3924831DB65A}" destId="{785BDBBE-6A2C-437B-9C76-EE8DFCFB6253}" srcOrd="5" destOrd="0" presId="urn:microsoft.com/office/officeart/2005/8/layout/radial1"/>
    <dgm:cxn modelId="{22352916-F9B6-4E21-BF6C-325C82633060}" type="presParOf" srcId="{785BDBBE-6A2C-437B-9C76-EE8DFCFB6253}" destId="{D5888D2E-5485-463E-8104-9BF0DDD3A274}" srcOrd="0" destOrd="0" presId="urn:microsoft.com/office/officeart/2005/8/layout/radial1"/>
    <dgm:cxn modelId="{00BCDB34-9312-4B97-96A9-CB7F0DFB3BDD}" type="presParOf" srcId="{8DC6B721-99E1-4233-8F0C-3924831DB65A}" destId="{A2CD0DE2-C946-46D6-B708-D7863BBCE0ED}" srcOrd="6" destOrd="0" presId="urn:microsoft.com/office/officeart/2005/8/layout/radial1"/>
    <dgm:cxn modelId="{0AF76D9F-FE8F-4B26-98E6-7B8F237D89D2}" type="presParOf" srcId="{8DC6B721-99E1-4233-8F0C-3924831DB65A}" destId="{5DC3BA35-4A9F-473D-A706-886F77EF2296}" srcOrd="7" destOrd="0" presId="urn:microsoft.com/office/officeart/2005/8/layout/radial1"/>
    <dgm:cxn modelId="{56C876A9-B2BB-4D48-A7CC-C408DBF8C9DA}" type="presParOf" srcId="{5DC3BA35-4A9F-473D-A706-886F77EF2296}" destId="{55DB56FD-B99B-4BD7-B494-3971F2FBDCAC}" srcOrd="0" destOrd="0" presId="urn:microsoft.com/office/officeart/2005/8/layout/radial1"/>
    <dgm:cxn modelId="{EB93C94F-69D1-41E6-97DE-ABF86E4F701E}" type="presParOf" srcId="{8DC6B721-99E1-4233-8F0C-3924831DB65A}" destId="{B22FF88B-ABCB-4E1C-9281-8497731A5C8B}" srcOrd="8" destOrd="0" presId="urn:microsoft.com/office/officeart/2005/8/layout/radial1"/>
    <dgm:cxn modelId="{95043E46-BBD5-4446-96F3-D2FEEB6E824C}" type="presParOf" srcId="{8DC6B721-99E1-4233-8F0C-3924831DB65A}" destId="{DC664E8F-059A-4DAF-81F8-7D7376BE14E4}" srcOrd="9" destOrd="0" presId="urn:microsoft.com/office/officeart/2005/8/layout/radial1"/>
    <dgm:cxn modelId="{013508F0-0533-4E0B-8660-B0F6D3CBA4B8}" type="presParOf" srcId="{DC664E8F-059A-4DAF-81F8-7D7376BE14E4}" destId="{D2D83BED-F29D-4BB6-96CB-ECE2AD2FD5DB}" srcOrd="0" destOrd="0" presId="urn:microsoft.com/office/officeart/2005/8/layout/radial1"/>
    <dgm:cxn modelId="{4C9EDEFF-1545-47C0-A37B-C1A89214787D}" type="presParOf" srcId="{8DC6B721-99E1-4233-8F0C-3924831DB65A}" destId="{FA1573DD-7432-4AEC-9F2D-1F6FAB2E0A37}" srcOrd="10" destOrd="0" presId="urn:microsoft.com/office/officeart/2005/8/layout/radial1"/>
    <dgm:cxn modelId="{7516BC2A-ECFE-43BF-81DF-78A6518B63BF}" type="presParOf" srcId="{8DC6B721-99E1-4233-8F0C-3924831DB65A}" destId="{BD8178D1-1C78-461A-97D8-228D0C238ABC}" srcOrd="11" destOrd="0" presId="urn:microsoft.com/office/officeart/2005/8/layout/radial1"/>
    <dgm:cxn modelId="{E0E736F0-94FA-48C4-B6D3-331E77329E04}" type="presParOf" srcId="{BD8178D1-1C78-461A-97D8-228D0C238ABC}" destId="{E355832E-2E9A-47B9-8CB0-3416DFF074AB}" srcOrd="0" destOrd="0" presId="urn:microsoft.com/office/officeart/2005/8/layout/radial1"/>
    <dgm:cxn modelId="{B9F880D5-F111-4C20-A7CF-1E21EBC1665E}" type="presParOf" srcId="{8DC6B721-99E1-4233-8F0C-3924831DB65A}" destId="{0020415C-1D98-4A0B-B743-DD6D2BB7C116}" srcOrd="12" destOrd="0" presId="urn:microsoft.com/office/officeart/2005/8/layout/radial1"/>
    <dgm:cxn modelId="{87AF6342-9A39-4A0E-9592-FAF6A403C38C}" type="presParOf" srcId="{8DC6B721-99E1-4233-8F0C-3924831DB65A}" destId="{646730FE-FDD9-4D37-8698-15BA20C901A3}" srcOrd="13" destOrd="0" presId="urn:microsoft.com/office/officeart/2005/8/layout/radial1"/>
    <dgm:cxn modelId="{A1AC247C-D3A7-431B-A2D9-8622A20F9B5C}" type="presParOf" srcId="{646730FE-FDD9-4D37-8698-15BA20C901A3}" destId="{655D5804-9916-4ABC-9168-D3034FC05EA5}" srcOrd="0" destOrd="0" presId="urn:microsoft.com/office/officeart/2005/8/layout/radial1"/>
    <dgm:cxn modelId="{62494B1B-5DBF-4F63-9461-09B67AC18E7A}" type="presParOf" srcId="{8DC6B721-99E1-4233-8F0C-3924831DB65A}" destId="{70B5047B-A6BB-4A06-9342-322B30975601}" srcOrd="14" destOrd="0" presId="urn:microsoft.com/office/officeart/2005/8/layout/radial1"/>
    <dgm:cxn modelId="{D95EF0AF-55E5-4097-A15E-D9552E314FB2}" type="presParOf" srcId="{8DC6B721-99E1-4233-8F0C-3924831DB65A}" destId="{4848BB2B-7F35-4375-A2FE-E7A3964D65E4}" srcOrd="15" destOrd="0" presId="urn:microsoft.com/office/officeart/2005/8/layout/radial1"/>
    <dgm:cxn modelId="{B16C9179-C3FA-4CD3-A226-0DAC4E6A60CF}" type="presParOf" srcId="{4848BB2B-7F35-4375-A2FE-E7A3964D65E4}" destId="{DCDEB190-9258-440A-8670-DDFC9DBDF039}" srcOrd="0" destOrd="0" presId="urn:microsoft.com/office/officeart/2005/8/layout/radial1"/>
    <dgm:cxn modelId="{F7C711F9-0CE2-4DA3-8CAF-601F5463317D}" type="presParOf" srcId="{8DC6B721-99E1-4233-8F0C-3924831DB65A}" destId="{01CDF01F-2F01-4293-BBAA-EE6ACF00254B}" srcOrd="16" destOrd="0" presId="urn:microsoft.com/office/officeart/2005/8/layout/radial1"/>
    <dgm:cxn modelId="{C3DD8F4E-171E-4D83-A447-7DDB7CE64A7C}" type="presParOf" srcId="{8DC6B721-99E1-4233-8F0C-3924831DB65A}" destId="{F646973E-6562-4D8A-B629-F4EACEA3E75E}" srcOrd="17" destOrd="0" presId="urn:microsoft.com/office/officeart/2005/8/layout/radial1"/>
    <dgm:cxn modelId="{7F9EB3D1-8315-4945-9E70-0F30B31C2E04}" type="presParOf" srcId="{F646973E-6562-4D8A-B629-F4EACEA3E75E}" destId="{B31F8AF8-5694-4E7E-9F04-012169DD58AD}" srcOrd="0" destOrd="0" presId="urn:microsoft.com/office/officeart/2005/8/layout/radial1"/>
    <dgm:cxn modelId="{81CA694F-083D-4171-8D93-E20F9D947EE2}" type="presParOf" srcId="{8DC6B721-99E1-4233-8F0C-3924831DB65A}" destId="{32C9132A-5B49-4293-8CBD-A03AA21959ED}" srcOrd="18" destOrd="0" presId="urn:microsoft.com/office/officeart/2005/8/layout/radial1"/>
    <dgm:cxn modelId="{88CA7C88-E37C-4584-A623-8DCF36C0403A}" type="presParOf" srcId="{8DC6B721-99E1-4233-8F0C-3924831DB65A}" destId="{D9791A42-71FB-473D-8464-473AADF746A8}" srcOrd="19" destOrd="0" presId="urn:microsoft.com/office/officeart/2005/8/layout/radial1"/>
    <dgm:cxn modelId="{ADF12F20-6554-4600-A98C-DFF35F852DF4}" type="presParOf" srcId="{D9791A42-71FB-473D-8464-473AADF746A8}" destId="{4C1242E8-2947-42FE-92CD-D37135D3EE69}" srcOrd="0" destOrd="0" presId="urn:microsoft.com/office/officeart/2005/8/layout/radial1"/>
    <dgm:cxn modelId="{19A95C84-6A33-43E0-8707-BE83AB9876AE}" type="presParOf" srcId="{8DC6B721-99E1-4233-8F0C-3924831DB65A}" destId="{A00618B3-4992-4FE7-B300-C911E7BCCCB4}" srcOrd="20" destOrd="0" presId="urn:microsoft.com/office/officeart/2005/8/layout/radial1"/>
    <dgm:cxn modelId="{AC04F856-927D-4715-B65B-62C4F9C51A91}" type="presParOf" srcId="{8DC6B721-99E1-4233-8F0C-3924831DB65A}" destId="{DD6D7DF6-408F-4C44-842C-57FB215C17ED}" srcOrd="21" destOrd="0" presId="urn:microsoft.com/office/officeart/2005/8/layout/radial1"/>
    <dgm:cxn modelId="{A07912C9-F86D-447B-9FB7-B20FCD9E12A7}" type="presParOf" srcId="{DD6D7DF6-408F-4C44-842C-57FB215C17ED}" destId="{972290B4-B90F-4F68-A486-5C2A1CB1AF88}" srcOrd="0" destOrd="0" presId="urn:microsoft.com/office/officeart/2005/8/layout/radial1"/>
    <dgm:cxn modelId="{997B213F-D08C-46AE-9430-0D501339C9AD}" type="presParOf" srcId="{8DC6B721-99E1-4233-8F0C-3924831DB65A}" destId="{777F3594-B4DE-4FAF-87C5-7BADB2788D3F}" srcOrd="22" destOrd="0" presId="urn:microsoft.com/office/officeart/2005/8/layout/radial1"/>
    <dgm:cxn modelId="{15B32D9E-02EE-45EC-A302-D02FB00100FA}" type="presParOf" srcId="{8DC6B721-99E1-4233-8F0C-3924831DB65A}" destId="{893CBD05-0C13-4DD3-8A42-4DDB551A8906}" srcOrd="23" destOrd="0" presId="urn:microsoft.com/office/officeart/2005/8/layout/radial1"/>
    <dgm:cxn modelId="{025D165E-BCAB-42C6-99CB-9CB9BE44BFE4}" type="presParOf" srcId="{893CBD05-0C13-4DD3-8A42-4DDB551A8906}" destId="{7C1F5877-74C4-497E-8A7B-36353DE24364}" srcOrd="0" destOrd="0" presId="urn:microsoft.com/office/officeart/2005/8/layout/radial1"/>
    <dgm:cxn modelId="{95D5C91E-9937-4C74-A666-C26270732F62}" type="presParOf" srcId="{8DC6B721-99E1-4233-8F0C-3924831DB65A}" destId="{A6F0D820-B5D4-48C7-A8AF-1730AD999692}" srcOrd="24"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D1291C8-79A8-4B7D-9BF2-00EF937D725C}" type="doc">
      <dgm:prSet loTypeId="urn:microsoft.com/office/officeart/2005/8/layout/radial6" loCatId="relationship" qsTypeId="urn:microsoft.com/office/officeart/2005/8/quickstyle/3d2" qsCatId="3D" csTypeId="urn:microsoft.com/office/officeart/2005/8/colors/accent3_5" csCatId="accent3" phldr="1"/>
      <dgm:spPr/>
      <dgm:t>
        <a:bodyPr/>
        <a:lstStyle/>
        <a:p>
          <a:endParaRPr lang="en-US"/>
        </a:p>
      </dgm:t>
    </dgm:pt>
    <dgm:pt modelId="{AFD4CB79-7071-4CA3-9B2D-D2B862C986CA}">
      <dgm:prSet phldrT="[Text]" custT="1"/>
      <dgm:spPr/>
      <dgm:t>
        <a:bodyPr/>
        <a:lstStyle/>
        <a:p>
          <a:r>
            <a:rPr lang="en-US" sz="4400" dirty="0" smtClean="0"/>
            <a:t>CRS</a:t>
          </a:r>
          <a:endParaRPr lang="en-US" sz="4400" dirty="0"/>
        </a:p>
      </dgm:t>
    </dgm:pt>
    <dgm:pt modelId="{185AF895-7168-4DBE-AA82-26D7FAD1CCA9}" type="parTrans" cxnId="{BFB3CA70-BB45-48FC-AE49-3A1523AEA83F}">
      <dgm:prSet/>
      <dgm:spPr/>
      <dgm:t>
        <a:bodyPr/>
        <a:lstStyle/>
        <a:p>
          <a:endParaRPr lang="en-US" sz="1800"/>
        </a:p>
      </dgm:t>
    </dgm:pt>
    <dgm:pt modelId="{8D432762-BAF7-4C02-A538-7D7531CE1D48}" type="sibTrans" cxnId="{BFB3CA70-BB45-48FC-AE49-3A1523AEA83F}">
      <dgm:prSet/>
      <dgm:spPr/>
      <dgm:t>
        <a:bodyPr/>
        <a:lstStyle/>
        <a:p>
          <a:endParaRPr lang="en-US" sz="1800"/>
        </a:p>
      </dgm:t>
    </dgm:pt>
    <dgm:pt modelId="{2D2DB6B4-2DAF-422F-8C91-1253B1C4FEB0}">
      <dgm:prSet phldrT="[Text]" custT="1"/>
      <dgm:spPr/>
      <dgm:t>
        <a:bodyPr/>
        <a:lstStyle/>
        <a:p>
          <a:r>
            <a:rPr lang="en-US" sz="1800" dirty="0" smtClean="0"/>
            <a:t>GDS</a:t>
          </a:r>
          <a:endParaRPr lang="en-US" sz="1800" dirty="0"/>
        </a:p>
      </dgm:t>
    </dgm:pt>
    <dgm:pt modelId="{CBE91593-D690-43EA-B205-D52136B3F982}" type="parTrans" cxnId="{468487FE-095C-4AB8-9C48-202891A4CF25}">
      <dgm:prSet/>
      <dgm:spPr/>
      <dgm:t>
        <a:bodyPr/>
        <a:lstStyle/>
        <a:p>
          <a:endParaRPr lang="en-US" sz="1800"/>
        </a:p>
      </dgm:t>
    </dgm:pt>
    <dgm:pt modelId="{803DBD53-E2FB-47F6-B57A-5004FE2CA5F8}" type="sibTrans" cxnId="{468487FE-095C-4AB8-9C48-202891A4CF25}">
      <dgm:prSet/>
      <dgm:spPr/>
      <dgm:t>
        <a:bodyPr/>
        <a:lstStyle/>
        <a:p>
          <a:endParaRPr lang="en-US" sz="1800"/>
        </a:p>
      </dgm:t>
    </dgm:pt>
    <dgm:pt modelId="{0564F932-D610-4C5D-A475-44BD2617537C}">
      <dgm:prSet phldrT="[Text]" custT="1"/>
      <dgm:spPr>
        <a:gradFill rotWithShape="0">
          <a:gsLst>
            <a:gs pos="0">
              <a:schemeClr val="accent3">
                <a:hueOff val="0"/>
                <a:satOff val="0"/>
                <a:lumOff val="0"/>
                <a:shade val="51000"/>
                <a:satMod val="130000"/>
              </a:schemeClr>
            </a:gs>
            <a:gs pos="80000">
              <a:schemeClr val="accent3">
                <a:alpha val="90000"/>
                <a:hueOff val="0"/>
                <a:satOff val="0"/>
                <a:lumOff val="0"/>
                <a:alphaOff val="-13333"/>
                <a:shade val="93000"/>
                <a:satMod val="130000"/>
              </a:schemeClr>
            </a:gs>
            <a:gs pos="100000">
              <a:schemeClr val="accent3">
                <a:alpha val="90000"/>
                <a:hueOff val="0"/>
                <a:satOff val="0"/>
                <a:lumOff val="0"/>
                <a:alphaOff val="-13333"/>
                <a:shade val="94000"/>
                <a:satMod val="135000"/>
              </a:schemeClr>
            </a:gs>
          </a:gsLst>
        </a:gradFill>
      </dgm:spPr>
      <dgm:t>
        <a:bodyPr/>
        <a:lstStyle/>
        <a:p>
          <a:r>
            <a:rPr lang="en-US" sz="1800" dirty="0" smtClean="0"/>
            <a:t>OTA</a:t>
          </a:r>
          <a:endParaRPr lang="en-US" sz="1800" dirty="0"/>
        </a:p>
      </dgm:t>
    </dgm:pt>
    <dgm:pt modelId="{7186BF0E-3362-49F9-B6D6-31BAEEEC7EBF}" type="parTrans" cxnId="{EA4C8FA4-476D-4457-B7B2-A6B64D11CCB4}">
      <dgm:prSet/>
      <dgm:spPr/>
      <dgm:t>
        <a:bodyPr/>
        <a:lstStyle/>
        <a:p>
          <a:endParaRPr lang="en-US" sz="1800"/>
        </a:p>
      </dgm:t>
    </dgm:pt>
    <dgm:pt modelId="{1BBF0982-39D2-4A50-9E5B-7FA2CCDD1AE9}" type="sibTrans" cxnId="{EA4C8FA4-476D-4457-B7B2-A6B64D11CCB4}">
      <dgm:prSet/>
      <dgm:spPr/>
      <dgm:t>
        <a:bodyPr/>
        <a:lstStyle/>
        <a:p>
          <a:endParaRPr lang="en-US" sz="1800"/>
        </a:p>
      </dgm:t>
    </dgm:pt>
    <dgm:pt modelId="{302B324A-3E0F-4354-B7E5-7D0F43663775}">
      <dgm:prSet phldrT="[Text]" custT="1"/>
      <dgm:spPr>
        <a:gradFill rotWithShape="0">
          <a:gsLst>
            <a:gs pos="0">
              <a:schemeClr val="accent3">
                <a:hueOff val="0"/>
                <a:satOff val="0"/>
                <a:lumOff val="0"/>
                <a:shade val="51000"/>
                <a:satMod val="130000"/>
              </a:schemeClr>
            </a:gs>
            <a:gs pos="80000">
              <a:schemeClr val="accent3">
                <a:alpha val="90000"/>
                <a:hueOff val="0"/>
                <a:satOff val="0"/>
                <a:lumOff val="0"/>
                <a:alphaOff val="-26667"/>
                <a:shade val="93000"/>
                <a:satMod val="130000"/>
              </a:schemeClr>
            </a:gs>
            <a:gs pos="100000">
              <a:schemeClr val="accent3">
                <a:alpha val="90000"/>
                <a:hueOff val="0"/>
                <a:satOff val="0"/>
                <a:lumOff val="0"/>
                <a:alphaOff val="-26667"/>
                <a:shade val="94000"/>
                <a:satMod val="135000"/>
              </a:schemeClr>
            </a:gs>
          </a:gsLst>
        </a:gradFill>
      </dgm:spPr>
      <dgm:t>
        <a:bodyPr/>
        <a:lstStyle/>
        <a:p>
          <a:r>
            <a:rPr lang="en-US" sz="1800" dirty="0" smtClean="0"/>
            <a:t>Client/ Guest</a:t>
          </a:r>
          <a:endParaRPr lang="en-US" sz="1800" dirty="0"/>
        </a:p>
      </dgm:t>
    </dgm:pt>
    <dgm:pt modelId="{C0AED9D1-D240-4631-8D40-FF37614D8EA9}" type="parTrans" cxnId="{EFF87878-B046-4523-AA4A-E14F0707058F}">
      <dgm:prSet/>
      <dgm:spPr/>
      <dgm:t>
        <a:bodyPr/>
        <a:lstStyle/>
        <a:p>
          <a:endParaRPr lang="en-US" sz="1800"/>
        </a:p>
      </dgm:t>
    </dgm:pt>
    <dgm:pt modelId="{3A054C7A-EA69-4155-9080-642903237AA6}" type="sibTrans" cxnId="{EFF87878-B046-4523-AA4A-E14F0707058F}">
      <dgm:prSet/>
      <dgm:spPr/>
      <dgm:t>
        <a:bodyPr/>
        <a:lstStyle/>
        <a:p>
          <a:endParaRPr lang="en-US" sz="1800"/>
        </a:p>
      </dgm:t>
    </dgm:pt>
    <dgm:pt modelId="{09126448-A5E9-4CAB-842E-BF1033476453}">
      <dgm:prSet phldrT="[Text]" custT="1"/>
      <dgm:spPr>
        <a:gradFill rotWithShape="0">
          <a:gsLst>
            <a:gs pos="0">
              <a:schemeClr val="accent3">
                <a:hueOff val="0"/>
                <a:satOff val="0"/>
                <a:lumOff val="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9600000" scaled="0"/>
        </a:gradFill>
      </dgm:spPr>
      <dgm:t>
        <a:bodyPr/>
        <a:lstStyle/>
        <a:p>
          <a:r>
            <a:rPr lang="en-US" sz="1800" dirty="0" smtClean="0"/>
            <a:t>Brand. com</a:t>
          </a:r>
          <a:endParaRPr lang="en-US" sz="1800" dirty="0"/>
        </a:p>
      </dgm:t>
    </dgm:pt>
    <dgm:pt modelId="{7CA00AAB-C64C-4FB7-833C-5D2FE631B664}" type="parTrans" cxnId="{DE6ABC99-EEC0-4313-9489-3DCA8B0A603B}">
      <dgm:prSet/>
      <dgm:spPr/>
      <dgm:t>
        <a:bodyPr/>
        <a:lstStyle/>
        <a:p>
          <a:endParaRPr lang="en-US" sz="1800"/>
        </a:p>
      </dgm:t>
    </dgm:pt>
    <dgm:pt modelId="{A31E022F-F829-425A-A209-0F92C060CB61}" type="sibTrans" cxnId="{DE6ABC99-EEC0-4313-9489-3DCA8B0A603B}">
      <dgm:prSet/>
      <dgm:spPr/>
      <dgm:t>
        <a:bodyPr/>
        <a:lstStyle/>
        <a:p>
          <a:endParaRPr lang="en-US" sz="1800"/>
        </a:p>
      </dgm:t>
    </dgm:pt>
    <dgm:pt modelId="{C80FC184-EA27-4131-8DF4-6D72A9341624}" type="pres">
      <dgm:prSet presAssocID="{0D1291C8-79A8-4B7D-9BF2-00EF937D725C}" presName="Name0" presStyleCnt="0">
        <dgm:presLayoutVars>
          <dgm:chMax val="1"/>
          <dgm:dir/>
          <dgm:animLvl val="ctr"/>
          <dgm:resizeHandles val="exact"/>
        </dgm:presLayoutVars>
      </dgm:prSet>
      <dgm:spPr/>
      <dgm:t>
        <a:bodyPr/>
        <a:lstStyle/>
        <a:p>
          <a:endParaRPr lang="en-US"/>
        </a:p>
      </dgm:t>
    </dgm:pt>
    <dgm:pt modelId="{6DC1F66B-A772-4277-8039-0E4228A8ACAC}" type="pres">
      <dgm:prSet presAssocID="{AFD4CB79-7071-4CA3-9B2D-D2B862C986CA}" presName="centerShape" presStyleLbl="node0" presStyleIdx="0" presStyleCnt="1"/>
      <dgm:spPr/>
      <dgm:t>
        <a:bodyPr/>
        <a:lstStyle/>
        <a:p>
          <a:endParaRPr lang="en-US"/>
        </a:p>
      </dgm:t>
    </dgm:pt>
    <dgm:pt modelId="{2CDA2D66-065D-4677-B070-2C207A5E090B}" type="pres">
      <dgm:prSet presAssocID="{2D2DB6B4-2DAF-422F-8C91-1253B1C4FEB0}" presName="node" presStyleLbl="node1" presStyleIdx="0" presStyleCnt="4">
        <dgm:presLayoutVars>
          <dgm:bulletEnabled val="1"/>
        </dgm:presLayoutVars>
      </dgm:prSet>
      <dgm:spPr/>
      <dgm:t>
        <a:bodyPr/>
        <a:lstStyle/>
        <a:p>
          <a:endParaRPr lang="en-US"/>
        </a:p>
      </dgm:t>
    </dgm:pt>
    <dgm:pt modelId="{DF1F8936-1624-4E1D-882E-71C4D9A4F8A5}" type="pres">
      <dgm:prSet presAssocID="{2D2DB6B4-2DAF-422F-8C91-1253B1C4FEB0}" presName="dummy" presStyleCnt="0"/>
      <dgm:spPr/>
    </dgm:pt>
    <dgm:pt modelId="{5AC02945-A3BB-411C-82C7-1306B0DE6290}" type="pres">
      <dgm:prSet presAssocID="{803DBD53-E2FB-47F6-B57A-5004FE2CA5F8}" presName="sibTrans" presStyleLbl="sibTrans2D1" presStyleIdx="0" presStyleCnt="4"/>
      <dgm:spPr/>
      <dgm:t>
        <a:bodyPr/>
        <a:lstStyle/>
        <a:p>
          <a:endParaRPr lang="en-US"/>
        </a:p>
      </dgm:t>
    </dgm:pt>
    <dgm:pt modelId="{F77F634A-9C45-4389-8048-0F594407BC3C}" type="pres">
      <dgm:prSet presAssocID="{0564F932-D610-4C5D-A475-44BD2617537C}" presName="node" presStyleLbl="node1" presStyleIdx="1" presStyleCnt="4">
        <dgm:presLayoutVars>
          <dgm:bulletEnabled val="1"/>
        </dgm:presLayoutVars>
      </dgm:prSet>
      <dgm:spPr/>
      <dgm:t>
        <a:bodyPr/>
        <a:lstStyle/>
        <a:p>
          <a:endParaRPr lang="en-US"/>
        </a:p>
      </dgm:t>
    </dgm:pt>
    <dgm:pt modelId="{D1AEF973-6314-4921-AAE4-7DF14BB91970}" type="pres">
      <dgm:prSet presAssocID="{0564F932-D610-4C5D-A475-44BD2617537C}" presName="dummy" presStyleCnt="0"/>
      <dgm:spPr/>
    </dgm:pt>
    <dgm:pt modelId="{50F1BF9E-390F-4F22-8B41-36BBD711EA4B}" type="pres">
      <dgm:prSet presAssocID="{1BBF0982-39D2-4A50-9E5B-7FA2CCDD1AE9}" presName="sibTrans" presStyleLbl="sibTrans2D1" presStyleIdx="1" presStyleCnt="4"/>
      <dgm:spPr/>
      <dgm:t>
        <a:bodyPr/>
        <a:lstStyle/>
        <a:p>
          <a:endParaRPr lang="en-US"/>
        </a:p>
      </dgm:t>
    </dgm:pt>
    <dgm:pt modelId="{A9488067-4FD1-42B5-A912-3DF930BA6DC8}" type="pres">
      <dgm:prSet presAssocID="{302B324A-3E0F-4354-B7E5-7D0F43663775}" presName="node" presStyleLbl="node1" presStyleIdx="2" presStyleCnt="4">
        <dgm:presLayoutVars>
          <dgm:bulletEnabled val="1"/>
        </dgm:presLayoutVars>
      </dgm:prSet>
      <dgm:spPr/>
      <dgm:t>
        <a:bodyPr/>
        <a:lstStyle/>
        <a:p>
          <a:endParaRPr lang="en-US"/>
        </a:p>
      </dgm:t>
    </dgm:pt>
    <dgm:pt modelId="{59CF2BB8-2F14-466F-BAA4-6D17AC4CFAB4}" type="pres">
      <dgm:prSet presAssocID="{302B324A-3E0F-4354-B7E5-7D0F43663775}" presName="dummy" presStyleCnt="0"/>
      <dgm:spPr/>
    </dgm:pt>
    <dgm:pt modelId="{51E9E7F8-E483-4F8C-9C38-8D2FA434BA86}" type="pres">
      <dgm:prSet presAssocID="{3A054C7A-EA69-4155-9080-642903237AA6}" presName="sibTrans" presStyleLbl="sibTrans2D1" presStyleIdx="2" presStyleCnt="4"/>
      <dgm:spPr/>
      <dgm:t>
        <a:bodyPr/>
        <a:lstStyle/>
        <a:p>
          <a:endParaRPr lang="en-US"/>
        </a:p>
      </dgm:t>
    </dgm:pt>
    <dgm:pt modelId="{0DA71547-8B25-4C6B-91D5-19DE562D77D9}" type="pres">
      <dgm:prSet presAssocID="{09126448-A5E9-4CAB-842E-BF1033476453}" presName="node" presStyleLbl="node1" presStyleIdx="3" presStyleCnt="4">
        <dgm:presLayoutVars>
          <dgm:bulletEnabled val="1"/>
        </dgm:presLayoutVars>
      </dgm:prSet>
      <dgm:spPr/>
      <dgm:t>
        <a:bodyPr/>
        <a:lstStyle/>
        <a:p>
          <a:endParaRPr lang="en-US"/>
        </a:p>
      </dgm:t>
    </dgm:pt>
    <dgm:pt modelId="{C73CFBFB-73A8-4D75-BAAD-CAE1ECA2CBE8}" type="pres">
      <dgm:prSet presAssocID="{09126448-A5E9-4CAB-842E-BF1033476453}" presName="dummy" presStyleCnt="0"/>
      <dgm:spPr/>
    </dgm:pt>
    <dgm:pt modelId="{B7803B8A-7065-4486-BD27-B21C863B57C7}" type="pres">
      <dgm:prSet presAssocID="{A31E022F-F829-425A-A209-0F92C060CB61}" presName="sibTrans" presStyleLbl="sibTrans2D1" presStyleIdx="3" presStyleCnt="4" custFlipVert="1" custFlipHor="1" custScaleX="4263" custScaleY="1949" custLinFactX="81089" custLinFactNeighborX="100000" custLinFactNeighborY="-3333"/>
      <dgm:spPr/>
      <dgm:t>
        <a:bodyPr/>
        <a:lstStyle/>
        <a:p>
          <a:endParaRPr lang="en-US"/>
        </a:p>
      </dgm:t>
    </dgm:pt>
  </dgm:ptLst>
  <dgm:cxnLst>
    <dgm:cxn modelId="{BD6DD0B3-F17E-47EE-8C36-FA386C195299}" type="presOf" srcId="{AFD4CB79-7071-4CA3-9B2D-D2B862C986CA}" destId="{6DC1F66B-A772-4277-8039-0E4228A8ACAC}" srcOrd="0" destOrd="0" presId="urn:microsoft.com/office/officeart/2005/8/layout/radial6"/>
    <dgm:cxn modelId="{639F3771-DAB0-4708-9E39-ED143300C139}" type="presOf" srcId="{0564F932-D610-4C5D-A475-44BD2617537C}" destId="{F77F634A-9C45-4389-8048-0F594407BC3C}" srcOrd="0" destOrd="0" presId="urn:microsoft.com/office/officeart/2005/8/layout/radial6"/>
    <dgm:cxn modelId="{612A95EB-CEAE-4D08-A3A8-45EC68CD1521}" type="presOf" srcId="{2D2DB6B4-2DAF-422F-8C91-1253B1C4FEB0}" destId="{2CDA2D66-065D-4677-B070-2C207A5E090B}" srcOrd="0" destOrd="0" presId="urn:microsoft.com/office/officeart/2005/8/layout/radial6"/>
    <dgm:cxn modelId="{CD2AA6D0-2C59-4F87-8B39-CA25DCD08091}" type="presOf" srcId="{A31E022F-F829-425A-A209-0F92C060CB61}" destId="{B7803B8A-7065-4486-BD27-B21C863B57C7}" srcOrd="0" destOrd="0" presId="urn:microsoft.com/office/officeart/2005/8/layout/radial6"/>
    <dgm:cxn modelId="{BFB3CA70-BB45-48FC-AE49-3A1523AEA83F}" srcId="{0D1291C8-79A8-4B7D-9BF2-00EF937D725C}" destId="{AFD4CB79-7071-4CA3-9B2D-D2B862C986CA}" srcOrd="0" destOrd="0" parTransId="{185AF895-7168-4DBE-AA82-26D7FAD1CCA9}" sibTransId="{8D432762-BAF7-4C02-A538-7D7531CE1D48}"/>
    <dgm:cxn modelId="{E3DB5DC4-F845-44E2-BCA4-7427AC307EDA}" type="presOf" srcId="{1BBF0982-39D2-4A50-9E5B-7FA2CCDD1AE9}" destId="{50F1BF9E-390F-4F22-8B41-36BBD711EA4B}" srcOrd="0" destOrd="0" presId="urn:microsoft.com/office/officeart/2005/8/layout/radial6"/>
    <dgm:cxn modelId="{EA4C8FA4-476D-4457-B7B2-A6B64D11CCB4}" srcId="{AFD4CB79-7071-4CA3-9B2D-D2B862C986CA}" destId="{0564F932-D610-4C5D-A475-44BD2617537C}" srcOrd="1" destOrd="0" parTransId="{7186BF0E-3362-49F9-B6D6-31BAEEEC7EBF}" sibTransId="{1BBF0982-39D2-4A50-9E5B-7FA2CCDD1AE9}"/>
    <dgm:cxn modelId="{DE6ABC99-EEC0-4313-9489-3DCA8B0A603B}" srcId="{AFD4CB79-7071-4CA3-9B2D-D2B862C986CA}" destId="{09126448-A5E9-4CAB-842E-BF1033476453}" srcOrd="3" destOrd="0" parTransId="{7CA00AAB-C64C-4FB7-833C-5D2FE631B664}" sibTransId="{A31E022F-F829-425A-A209-0F92C060CB61}"/>
    <dgm:cxn modelId="{610023C1-9DE2-4F47-BE63-14ADCE9EC87A}" type="presOf" srcId="{803DBD53-E2FB-47F6-B57A-5004FE2CA5F8}" destId="{5AC02945-A3BB-411C-82C7-1306B0DE6290}" srcOrd="0" destOrd="0" presId="urn:microsoft.com/office/officeart/2005/8/layout/radial6"/>
    <dgm:cxn modelId="{EFF87878-B046-4523-AA4A-E14F0707058F}" srcId="{AFD4CB79-7071-4CA3-9B2D-D2B862C986CA}" destId="{302B324A-3E0F-4354-B7E5-7D0F43663775}" srcOrd="2" destOrd="0" parTransId="{C0AED9D1-D240-4631-8D40-FF37614D8EA9}" sibTransId="{3A054C7A-EA69-4155-9080-642903237AA6}"/>
    <dgm:cxn modelId="{81B98E43-924C-47CF-87B0-4D08AB728C75}" type="presOf" srcId="{302B324A-3E0F-4354-B7E5-7D0F43663775}" destId="{A9488067-4FD1-42B5-A912-3DF930BA6DC8}" srcOrd="0" destOrd="0" presId="urn:microsoft.com/office/officeart/2005/8/layout/radial6"/>
    <dgm:cxn modelId="{FD286B8F-584D-4929-9641-5132525C3506}" type="presOf" srcId="{3A054C7A-EA69-4155-9080-642903237AA6}" destId="{51E9E7F8-E483-4F8C-9C38-8D2FA434BA86}" srcOrd="0" destOrd="0" presId="urn:microsoft.com/office/officeart/2005/8/layout/radial6"/>
    <dgm:cxn modelId="{468487FE-095C-4AB8-9C48-202891A4CF25}" srcId="{AFD4CB79-7071-4CA3-9B2D-D2B862C986CA}" destId="{2D2DB6B4-2DAF-422F-8C91-1253B1C4FEB0}" srcOrd="0" destOrd="0" parTransId="{CBE91593-D690-43EA-B205-D52136B3F982}" sibTransId="{803DBD53-E2FB-47F6-B57A-5004FE2CA5F8}"/>
    <dgm:cxn modelId="{E038276C-A59E-4ADD-9FAE-4D9EC4544444}" type="presOf" srcId="{09126448-A5E9-4CAB-842E-BF1033476453}" destId="{0DA71547-8B25-4C6B-91D5-19DE562D77D9}" srcOrd="0" destOrd="0" presId="urn:microsoft.com/office/officeart/2005/8/layout/radial6"/>
    <dgm:cxn modelId="{C2269CFE-F640-49F5-95A1-DD1E40463D49}" type="presOf" srcId="{0D1291C8-79A8-4B7D-9BF2-00EF937D725C}" destId="{C80FC184-EA27-4131-8DF4-6D72A9341624}" srcOrd="0" destOrd="0" presId="urn:microsoft.com/office/officeart/2005/8/layout/radial6"/>
    <dgm:cxn modelId="{71353179-D595-4378-914A-11781653CA9F}" type="presParOf" srcId="{C80FC184-EA27-4131-8DF4-6D72A9341624}" destId="{6DC1F66B-A772-4277-8039-0E4228A8ACAC}" srcOrd="0" destOrd="0" presId="urn:microsoft.com/office/officeart/2005/8/layout/radial6"/>
    <dgm:cxn modelId="{BA325E67-C49A-4A65-97B3-BFB76EEA4D07}" type="presParOf" srcId="{C80FC184-EA27-4131-8DF4-6D72A9341624}" destId="{2CDA2D66-065D-4677-B070-2C207A5E090B}" srcOrd="1" destOrd="0" presId="urn:microsoft.com/office/officeart/2005/8/layout/radial6"/>
    <dgm:cxn modelId="{0566A801-A377-4669-9309-BD7390BF7E5C}" type="presParOf" srcId="{C80FC184-EA27-4131-8DF4-6D72A9341624}" destId="{DF1F8936-1624-4E1D-882E-71C4D9A4F8A5}" srcOrd="2" destOrd="0" presId="urn:microsoft.com/office/officeart/2005/8/layout/radial6"/>
    <dgm:cxn modelId="{6D7CCBD6-24C0-4FD0-9FE6-5DF94616B2FF}" type="presParOf" srcId="{C80FC184-EA27-4131-8DF4-6D72A9341624}" destId="{5AC02945-A3BB-411C-82C7-1306B0DE6290}" srcOrd="3" destOrd="0" presId="urn:microsoft.com/office/officeart/2005/8/layout/radial6"/>
    <dgm:cxn modelId="{63D026E9-2428-4762-9375-CD9803E91738}" type="presParOf" srcId="{C80FC184-EA27-4131-8DF4-6D72A9341624}" destId="{F77F634A-9C45-4389-8048-0F594407BC3C}" srcOrd="4" destOrd="0" presId="urn:microsoft.com/office/officeart/2005/8/layout/radial6"/>
    <dgm:cxn modelId="{A13FC1BC-A5E1-4AE2-8734-43102864C624}" type="presParOf" srcId="{C80FC184-EA27-4131-8DF4-6D72A9341624}" destId="{D1AEF973-6314-4921-AAE4-7DF14BB91970}" srcOrd="5" destOrd="0" presId="urn:microsoft.com/office/officeart/2005/8/layout/radial6"/>
    <dgm:cxn modelId="{8AEBDAE2-8FFC-4500-99C5-4D620795EE17}" type="presParOf" srcId="{C80FC184-EA27-4131-8DF4-6D72A9341624}" destId="{50F1BF9E-390F-4F22-8B41-36BBD711EA4B}" srcOrd="6" destOrd="0" presId="urn:microsoft.com/office/officeart/2005/8/layout/radial6"/>
    <dgm:cxn modelId="{9D7AED5D-4105-4F07-8B08-AE20DD175C92}" type="presParOf" srcId="{C80FC184-EA27-4131-8DF4-6D72A9341624}" destId="{A9488067-4FD1-42B5-A912-3DF930BA6DC8}" srcOrd="7" destOrd="0" presId="urn:microsoft.com/office/officeart/2005/8/layout/radial6"/>
    <dgm:cxn modelId="{D9DFAA90-88FD-4A4A-BE87-AD325DF0DAA6}" type="presParOf" srcId="{C80FC184-EA27-4131-8DF4-6D72A9341624}" destId="{59CF2BB8-2F14-466F-BAA4-6D17AC4CFAB4}" srcOrd="8" destOrd="0" presId="urn:microsoft.com/office/officeart/2005/8/layout/radial6"/>
    <dgm:cxn modelId="{7DEF2624-25ED-4B7B-9723-7F67B33F05A6}" type="presParOf" srcId="{C80FC184-EA27-4131-8DF4-6D72A9341624}" destId="{51E9E7F8-E483-4F8C-9C38-8D2FA434BA86}" srcOrd="9" destOrd="0" presId="urn:microsoft.com/office/officeart/2005/8/layout/radial6"/>
    <dgm:cxn modelId="{427017F5-D27B-4ED3-A282-8275962AAA75}" type="presParOf" srcId="{C80FC184-EA27-4131-8DF4-6D72A9341624}" destId="{0DA71547-8B25-4C6B-91D5-19DE562D77D9}" srcOrd="10" destOrd="0" presId="urn:microsoft.com/office/officeart/2005/8/layout/radial6"/>
    <dgm:cxn modelId="{2B4A2C15-E54C-489B-9598-983F9377E26B}" type="presParOf" srcId="{C80FC184-EA27-4131-8DF4-6D72A9341624}" destId="{C73CFBFB-73A8-4D75-BAAD-CAE1ECA2CBE8}" srcOrd="11" destOrd="0" presId="urn:microsoft.com/office/officeart/2005/8/layout/radial6"/>
    <dgm:cxn modelId="{856603F7-DFC7-4230-8E0E-EB4C2927A45E}" type="presParOf" srcId="{C80FC184-EA27-4131-8DF4-6D72A9341624}" destId="{B7803B8A-7065-4486-BD27-B21C863B57C7}"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C4DE48B-0BA9-4CDA-9026-3D74F64D383E}" type="doc">
      <dgm:prSet loTypeId="urn:microsoft.com/office/officeart/2005/8/layout/chevron2" loCatId="list" qsTypeId="urn:microsoft.com/office/officeart/2005/8/quickstyle/3d5" qsCatId="3D" csTypeId="urn:microsoft.com/office/officeart/2005/8/colors/colorful2" csCatId="colorful" phldr="1"/>
      <dgm:spPr>
        <a:scene3d>
          <a:camera prst="isometricOffAxis2Left" zoom="95000">
            <a:rot lat="0" lon="0" rev="0"/>
          </a:camera>
          <a:lightRig rig="flat" dir="t"/>
        </a:scene3d>
      </dgm:spPr>
      <dgm:t>
        <a:bodyPr/>
        <a:lstStyle/>
        <a:p>
          <a:endParaRPr lang="en-US"/>
        </a:p>
      </dgm:t>
    </dgm:pt>
    <dgm:pt modelId="{5FEC76B9-1C5E-43FE-A57C-FDE6E671625B}">
      <dgm:prSet phldrT="[Text]" custT="1"/>
      <dgm:spPr>
        <a:effectLst>
          <a:outerShdw blurRad="50800" dist="50800" dir="5400000" algn="ctr" rotWithShape="0">
            <a:srgbClr val="000000">
              <a:alpha val="43137"/>
            </a:srgbClr>
          </a:outerShdw>
        </a:effectLst>
      </dgm:spPr>
      <dgm:t>
        <a:bodyPr/>
        <a:lstStyle/>
        <a:p>
          <a:r>
            <a:rPr lang="en-US" sz="1800" dirty="0" smtClean="0">
              <a:latin typeface="+mn-lt"/>
            </a:rPr>
            <a:t>Occupancy</a:t>
          </a:r>
          <a:endParaRPr lang="en-US" sz="1800" dirty="0">
            <a:latin typeface="+mn-lt"/>
          </a:endParaRPr>
        </a:p>
      </dgm:t>
    </dgm:pt>
    <dgm:pt modelId="{0AA25F5D-71FA-41D8-B571-7F276F81FBB9}" type="parTrans" cxnId="{47D8FB87-0A9F-4AA4-9351-117E7941DC19}">
      <dgm:prSet/>
      <dgm:spPr/>
      <dgm:t>
        <a:bodyPr/>
        <a:lstStyle/>
        <a:p>
          <a:endParaRPr lang="en-US" sz="1800">
            <a:latin typeface="+mn-lt"/>
          </a:endParaRPr>
        </a:p>
      </dgm:t>
    </dgm:pt>
    <dgm:pt modelId="{4E223CB0-0E36-4A19-8C00-CAEACBCC1950}" type="sibTrans" cxnId="{47D8FB87-0A9F-4AA4-9351-117E7941DC19}">
      <dgm:prSet/>
      <dgm:spPr/>
      <dgm:t>
        <a:bodyPr/>
        <a:lstStyle/>
        <a:p>
          <a:endParaRPr lang="en-US" sz="1800">
            <a:latin typeface="+mn-lt"/>
          </a:endParaRPr>
        </a:p>
      </dgm:t>
    </dgm:pt>
    <dgm:pt modelId="{AD189B54-363C-4590-859B-36EB2075B3DB}">
      <dgm:prSet phldrT="[Text]" custT="1"/>
      <dgm:spPr>
        <a:sp3d z="-60000" extrusionH="63500" prstMaterial="matte"/>
      </dgm:spPr>
      <dgm:t>
        <a:bodyPr/>
        <a:lstStyle/>
        <a:p>
          <a:r>
            <a:rPr lang="en-US" sz="1800" dirty="0" smtClean="0">
              <a:latin typeface="+mn-lt"/>
            </a:rPr>
            <a:t>Number of rooms that are occupied on a given night</a:t>
          </a:r>
          <a:endParaRPr lang="en-US" sz="1800" dirty="0">
            <a:latin typeface="+mn-lt"/>
          </a:endParaRPr>
        </a:p>
      </dgm:t>
    </dgm:pt>
    <dgm:pt modelId="{7DB7C80E-3AA1-4FD5-8463-36E9711E7AC8}" type="parTrans" cxnId="{D9D48E69-5E5D-4A92-B2A7-572B31AF3CBE}">
      <dgm:prSet/>
      <dgm:spPr/>
      <dgm:t>
        <a:bodyPr/>
        <a:lstStyle/>
        <a:p>
          <a:endParaRPr lang="en-US" sz="1800">
            <a:latin typeface="+mn-lt"/>
          </a:endParaRPr>
        </a:p>
      </dgm:t>
    </dgm:pt>
    <dgm:pt modelId="{298DAA23-17A1-4D65-81CA-8CF3835C0C18}" type="sibTrans" cxnId="{D9D48E69-5E5D-4A92-B2A7-572B31AF3CBE}">
      <dgm:prSet/>
      <dgm:spPr/>
      <dgm:t>
        <a:bodyPr/>
        <a:lstStyle/>
        <a:p>
          <a:endParaRPr lang="en-US" sz="1800">
            <a:latin typeface="+mn-lt"/>
          </a:endParaRPr>
        </a:p>
      </dgm:t>
    </dgm:pt>
    <dgm:pt modelId="{3CF09EF8-7C2D-4F97-81BA-F13884CC3529}">
      <dgm:prSet phldrT="[Text]" custT="1"/>
      <dgm:spPr>
        <a:sp3d z="-60000" extrusionH="63500" prstMaterial="matte"/>
      </dgm:spPr>
      <dgm:t>
        <a:bodyPr/>
        <a:lstStyle/>
        <a:p>
          <a:r>
            <a:rPr lang="en-US" sz="1800" dirty="0" smtClean="0">
              <a:solidFill>
                <a:srgbClr val="FF0000"/>
              </a:solidFill>
              <a:latin typeface="+mn-lt"/>
              <a:cs typeface="Calibri" pitchFamily="34" charset="0"/>
            </a:rPr>
            <a:t>Calculation: Occupancy (%) = (No. of occupied rooms / Total rooms) *100</a:t>
          </a:r>
          <a:endParaRPr lang="en-US" sz="1800" dirty="0">
            <a:solidFill>
              <a:srgbClr val="FF0000"/>
            </a:solidFill>
            <a:latin typeface="+mn-lt"/>
          </a:endParaRPr>
        </a:p>
      </dgm:t>
    </dgm:pt>
    <dgm:pt modelId="{9956575A-31A0-431F-9B5B-D99D1159EE7B}" type="parTrans" cxnId="{CD31C6B4-35B3-40B5-85C3-E9FEA16EB64C}">
      <dgm:prSet/>
      <dgm:spPr/>
      <dgm:t>
        <a:bodyPr/>
        <a:lstStyle/>
        <a:p>
          <a:endParaRPr lang="en-US" sz="1800">
            <a:latin typeface="+mn-lt"/>
          </a:endParaRPr>
        </a:p>
      </dgm:t>
    </dgm:pt>
    <dgm:pt modelId="{FFDEE2CB-EF37-40CD-80D0-62C0D1BC8496}" type="sibTrans" cxnId="{CD31C6B4-35B3-40B5-85C3-E9FEA16EB64C}">
      <dgm:prSet/>
      <dgm:spPr/>
      <dgm:t>
        <a:bodyPr/>
        <a:lstStyle/>
        <a:p>
          <a:endParaRPr lang="en-US" sz="1800">
            <a:latin typeface="+mn-lt"/>
          </a:endParaRPr>
        </a:p>
      </dgm:t>
    </dgm:pt>
    <dgm:pt modelId="{878E4801-DA83-4C55-9855-BC3611D094B1}">
      <dgm:prSet phldrT="[Text]" custT="1"/>
      <dgm:spPr>
        <a:effectLst>
          <a:outerShdw blurRad="50800" dist="50800" dir="5400000" algn="ctr" rotWithShape="0">
            <a:srgbClr val="000000">
              <a:alpha val="43137"/>
            </a:srgbClr>
          </a:outerShdw>
        </a:effectLst>
      </dgm:spPr>
      <dgm:t>
        <a:bodyPr/>
        <a:lstStyle/>
        <a:p>
          <a:r>
            <a:rPr lang="en-US" sz="1800" dirty="0" smtClean="0">
              <a:latin typeface="+mn-lt"/>
            </a:rPr>
            <a:t>ARR</a:t>
          </a:r>
          <a:endParaRPr lang="en-US" sz="1800" dirty="0">
            <a:latin typeface="+mn-lt"/>
          </a:endParaRPr>
        </a:p>
      </dgm:t>
    </dgm:pt>
    <dgm:pt modelId="{0B01718E-B493-4B9E-8927-302615F4068F}" type="parTrans" cxnId="{A547DFE7-CEA6-424A-A19D-20296A4E30FD}">
      <dgm:prSet/>
      <dgm:spPr/>
      <dgm:t>
        <a:bodyPr/>
        <a:lstStyle/>
        <a:p>
          <a:endParaRPr lang="en-US" sz="1800">
            <a:latin typeface="+mn-lt"/>
          </a:endParaRPr>
        </a:p>
      </dgm:t>
    </dgm:pt>
    <dgm:pt modelId="{5A11DDE1-D10C-4B8F-81F4-466217F2E7D8}" type="sibTrans" cxnId="{A547DFE7-CEA6-424A-A19D-20296A4E30FD}">
      <dgm:prSet/>
      <dgm:spPr/>
      <dgm:t>
        <a:bodyPr/>
        <a:lstStyle/>
        <a:p>
          <a:endParaRPr lang="en-US" sz="1800">
            <a:latin typeface="+mn-lt"/>
          </a:endParaRPr>
        </a:p>
      </dgm:t>
    </dgm:pt>
    <dgm:pt modelId="{00D1C746-E529-4714-BB32-C2EBD286CA13}">
      <dgm:prSet phldrT="[Text]" custT="1"/>
      <dgm:spPr/>
      <dgm:t>
        <a:bodyPr/>
        <a:lstStyle/>
        <a:p>
          <a:r>
            <a:rPr lang="en-US" sz="1800" dirty="0" smtClean="0">
              <a:solidFill>
                <a:srgbClr val="FF0000"/>
              </a:solidFill>
              <a:latin typeface="+mn-lt"/>
            </a:rPr>
            <a:t>Average Room Rate takes into account the total revenue generated for the total number of occupied rooms during a specific time period</a:t>
          </a:r>
          <a:endParaRPr lang="en-US" sz="1800" dirty="0">
            <a:solidFill>
              <a:srgbClr val="FF0000"/>
            </a:solidFill>
            <a:latin typeface="+mn-lt"/>
          </a:endParaRPr>
        </a:p>
      </dgm:t>
    </dgm:pt>
    <dgm:pt modelId="{D498F97D-F5BF-4C31-AB7E-C0BAD2CF273A}" type="parTrans" cxnId="{EA1E05A7-DEE7-4648-B495-E60BFEFE7855}">
      <dgm:prSet/>
      <dgm:spPr/>
      <dgm:t>
        <a:bodyPr/>
        <a:lstStyle/>
        <a:p>
          <a:endParaRPr lang="en-US" sz="1800">
            <a:latin typeface="+mn-lt"/>
          </a:endParaRPr>
        </a:p>
      </dgm:t>
    </dgm:pt>
    <dgm:pt modelId="{8705762A-5FE9-4082-861A-A53EC08EE050}" type="sibTrans" cxnId="{EA1E05A7-DEE7-4648-B495-E60BFEFE7855}">
      <dgm:prSet/>
      <dgm:spPr/>
      <dgm:t>
        <a:bodyPr/>
        <a:lstStyle/>
        <a:p>
          <a:endParaRPr lang="en-US" sz="1800">
            <a:latin typeface="+mn-lt"/>
          </a:endParaRPr>
        </a:p>
      </dgm:t>
    </dgm:pt>
    <dgm:pt modelId="{13F38D06-85E6-40D3-A153-C3D043D2AC19}">
      <dgm:prSet phldrT="[Text]" custT="1"/>
      <dgm:spPr/>
      <dgm:t>
        <a:bodyPr/>
        <a:lstStyle/>
        <a:p>
          <a:r>
            <a:rPr lang="en-US" sz="1800" dirty="0" smtClean="0">
              <a:solidFill>
                <a:srgbClr val="FF0000"/>
              </a:solidFill>
              <a:latin typeface="+mn-lt"/>
              <a:cs typeface="Calibri" pitchFamily="34" charset="0"/>
            </a:rPr>
            <a:t>Calculation: ARR = Total revenue / No. of rooms occupied</a:t>
          </a:r>
          <a:endParaRPr lang="en-US" sz="1800" dirty="0">
            <a:solidFill>
              <a:srgbClr val="FF0000"/>
            </a:solidFill>
            <a:latin typeface="+mn-lt"/>
          </a:endParaRPr>
        </a:p>
      </dgm:t>
    </dgm:pt>
    <dgm:pt modelId="{564F40A1-E25D-4563-B7D4-EE24FF7860E8}" type="parTrans" cxnId="{A47C1760-7866-4B4C-9514-A9CDB03D1B25}">
      <dgm:prSet/>
      <dgm:spPr/>
      <dgm:t>
        <a:bodyPr/>
        <a:lstStyle/>
        <a:p>
          <a:endParaRPr lang="en-US" sz="1800">
            <a:latin typeface="+mn-lt"/>
          </a:endParaRPr>
        </a:p>
      </dgm:t>
    </dgm:pt>
    <dgm:pt modelId="{D194E9F9-EC88-441F-9680-78CF579D4358}" type="sibTrans" cxnId="{A47C1760-7866-4B4C-9514-A9CDB03D1B25}">
      <dgm:prSet/>
      <dgm:spPr/>
      <dgm:t>
        <a:bodyPr/>
        <a:lstStyle/>
        <a:p>
          <a:endParaRPr lang="en-US" sz="1800">
            <a:latin typeface="+mn-lt"/>
          </a:endParaRPr>
        </a:p>
      </dgm:t>
    </dgm:pt>
    <dgm:pt modelId="{702D2F25-5E41-4318-A273-A1ED5150C3AB}">
      <dgm:prSet phldrT="[Text]" custT="1"/>
      <dgm:spPr>
        <a:effectLst>
          <a:outerShdw blurRad="50800" dist="50800" dir="5400000" algn="ctr" rotWithShape="0">
            <a:srgbClr val="000000">
              <a:alpha val="43137"/>
            </a:srgbClr>
          </a:outerShdw>
        </a:effectLst>
      </dgm:spPr>
      <dgm:t>
        <a:bodyPr/>
        <a:lstStyle/>
        <a:p>
          <a:r>
            <a:rPr lang="en-US" sz="1800" dirty="0" smtClean="0">
              <a:latin typeface="+mn-lt"/>
            </a:rPr>
            <a:t>REVPAR</a:t>
          </a:r>
          <a:endParaRPr lang="en-US" sz="1800" dirty="0">
            <a:latin typeface="+mn-lt"/>
          </a:endParaRPr>
        </a:p>
      </dgm:t>
    </dgm:pt>
    <dgm:pt modelId="{F8AC23AA-34B9-4C32-AA12-B4B8528FDD67}" type="parTrans" cxnId="{CA2BF538-9DD4-4EE9-BFE3-539F56569963}">
      <dgm:prSet/>
      <dgm:spPr/>
      <dgm:t>
        <a:bodyPr/>
        <a:lstStyle/>
        <a:p>
          <a:endParaRPr lang="en-US" sz="1800">
            <a:latin typeface="+mn-lt"/>
          </a:endParaRPr>
        </a:p>
      </dgm:t>
    </dgm:pt>
    <dgm:pt modelId="{A458059A-1F38-4C9B-A936-5F956363B49B}" type="sibTrans" cxnId="{CA2BF538-9DD4-4EE9-BFE3-539F56569963}">
      <dgm:prSet/>
      <dgm:spPr/>
      <dgm:t>
        <a:bodyPr/>
        <a:lstStyle/>
        <a:p>
          <a:endParaRPr lang="en-US" sz="1800">
            <a:latin typeface="+mn-lt"/>
          </a:endParaRPr>
        </a:p>
      </dgm:t>
    </dgm:pt>
    <dgm:pt modelId="{4F1AEE5F-2275-47F7-9E8A-C1E80B2AF552}">
      <dgm:prSet phldrT="[Text]" custT="1"/>
      <dgm:spPr/>
      <dgm:t>
        <a:bodyPr/>
        <a:lstStyle/>
        <a:p>
          <a:r>
            <a:rPr lang="en-US" sz="1800" dirty="0" smtClean="0">
              <a:solidFill>
                <a:srgbClr val="FF0000"/>
              </a:solidFill>
              <a:latin typeface="+mn-lt"/>
            </a:rPr>
            <a:t>Revenue Per Available Room is the average price per room taking into account total revenue generated for the total number of rooms</a:t>
          </a:r>
          <a:endParaRPr lang="en-US" sz="1800" dirty="0">
            <a:solidFill>
              <a:srgbClr val="FF0000"/>
            </a:solidFill>
            <a:latin typeface="+mn-lt"/>
          </a:endParaRPr>
        </a:p>
      </dgm:t>
    </dgm:pt>
    <dgm:pt modelId="{B33586C9-7986-480D-A790-427CDAF51543}" type="parTrans" cxnId="{217764B4-CE74-4D3D-8D4D-294B90C46479}">
      <dgm:prSet/>
      <dgm:spPr/>
      <dgm:t>
        <a:bodyPr/>
        <a:lstStyle/>
        <a:p>
          <a:endParaRPr lang="en-US" sz="1800">
            <a:latin typeface="+mn-lt"/>
          </a:endParaRPr>
        </a:p>
      </dgm:t>
    </dgm:pt>
    <dgm:pt modelId="{1E83E6EE-EC26-45DE-82F2-53297D759098}" type="sibTrans" cxnId="{217764B4-CE74-4D3D-8D4D-294B90C46479}">
      <dgm:prSet/>
      <dgm:spPr/>
      <dgm:t>
        <a:bodyPr/>
        <a:lstStyle/>
        <a:p>
          <a:endParaRPr lang="en-US" sz="1800">
            <a:latin typeface="+mn-lt"/>
          </a:endParaRPr>
        </a:p>
      </dgm:t>
    </dgm:pt>
    <dgm:pt modelId="{D4717070-AE1D-49BE-9332-9ACD5DE45609}">
      <dgm:prSet phldrT="[Text]" custT="1"/>
      <dgm:spPr/>
      <dgm:t>
        <a:bodyPr/>
        <a:lstStyle/>
        <a:p>
          <a:r>
            <a:rPr lang="en-US" sz="1800" dirty="0" smtClean="0">
              <a:solidFill>
                <a:srgbClr val="FF0000"/>
              </a:solidFill>
              <a:latin typeface="+mn-lt"/>
              <a:cs typeface="Calibri" pitchFamily="34" charset="0"/>
            </a:rPr>
            <a:t>Calculation: REVPAR = Total revenue / No. of total rooms at the property</a:t>
          </a:r>
          <a:endParaRPr lang="en-US" sz="1800" dirty="0">
            <a:solidFill>
              <a:srgbClr val="FF0000"/>
            </a:solidFill>
            <a:latin typeface="+mn-lt"/>
          </a:endParaRPr>
        </a:p>
      </dgm:t>
    </dgm:pt>
    <dgm:pt modelId="{0237AF0F-FE87-423E-8CE5-4C5082F95567}" type="parTrans" cxnId="{47B7C990-59C3-44D7-BAF2-045766163A4D}">
      <dgm:prSet/>
      <dgm:spPr/>
      <dgm:t>
        <a:bodyPr/>
        <a:lstStyle/>
        <a:p>
          <a:endParaRPr lang="en-US" sz="1800">
            <a:latin typeface="+mn-lt"/>
          </a:endParaRPr>
        </a:p>
      </dgm:t>
    </dgm:pt>
    <dgm:pt modelId="{836B3F83-B3FF-4D2A-A2FC-527A282050CB}" type="sibTrans" cxnId="{47B7C990-59C3-44D7-BAF2-045766163A4D}">
      <dgm:prSet/>
      <dgm:spPr/>
      <dgm:t>
        <a:bodyPr/>
        <a:lstStyle/>
        <a:p>
          <a:endParaRPr lang="en-US" sz="1800">
            <a:latin typeface="+mn-lt"/>
          </a:endParaRPr>
        </a:p>
      </dgm:t>
    </dgm:pt>
    <dgm:pt modelId="{CF7D3BB1-AB5B-470B-98A7-C252B3F3FED9}" type="pres">
      <dgm:prSet presAssocID="{AC4DE48B-0BA9-4CDA-9026-3D74F64D383E}" presName="linearFlow" presStyleCnt="0">
        <dgm:presLayoutVars>
          <dgm:dir/>
          <dgm:animLvl val="lvl"/>
          <dgm:resizeHandles val="exact"/>
        </dgm:presLayoutVars>
      </dgm:prSet>
      <dgm:spPr/>
      <dgm:t>
        <a:bodyPr/>
        <a:lstStyle/>
        <a:p>
          <a:endParaRPr lang="en-US"/>
        </a:p>
      </dgm:t>
    </dgm:pt>
    <dgm:pt modelId="{D3CECDBC-A036-484A-9151-57F10ED87335}" type="pres">
      <dgm:prSet presAssocID="{5FEC76B9-1C5E-43FE-A57C-FDE6E671625B}" presName="composite" presStyleCnt="0"/>
      <dgm:spPr/>
      <dgm:t>
        <a:bodyPr/>
        <a:lstStyle/>
        <a:p>
          <a:endParaRPr lang="en-US"/>
        </a:p>
      </dgm:t>
    </dgm:pt>
    <dgm:pt modelId="{260A67D4-BAB9-40EF-992E-BAF02C1B6D04}" type="pres">
      <dgm:prSet presAssocID="{5FEC76B9-1C5E-43FE-A57C-FDE6E671625B}" presName="parentText" presStyleLbl="alignNode1" presStyleIdx="0" presStyleCnt="3">
        <dgm:presLayoutVars>
          <dgm:chMax val="1"/>
          <dgm:bulletEnabled val="1"/>
        </dgm:presLayoutVars>
      </dgm:prSet>
      <dgm:spPr/>
      <dgm:t>
        <a:bodyPr/>
        <a:lstStyle/>
        <a:p>
          <a:endParaRPr lang="en-US"/>
        </a:p>
      </dgm:t>
    </dgm:pt>
    <dgm:pt modelId="{3B41B698-EB29-4A1D-AA33-43A76389F250}" type="pres">
      <dgm:prSet presAssocID="{5FEC76B9-1C5E-43FE-A57C-FDE6E671625B}" presName="descendantText" presStyleLbl="alignAcc1" presStyleIdx="0" presStyleCnt="3">
        <dgm:presLayoutVars>
          <dgm:bulletEnabled val="1"/>
        </dgm:presLayoutVars>
      </dgm:prSet>
      <dgm:spPr/>
      <dgm:t>
        <a:bodyPr/>
        <a:lstStyle/>
        <a:p>
          <a:endParaRPr lang="en-US"/>
        </a:p>
      </dgm:t>
    </dgm:pt>
    <dgm:pt modelId="{43F47B86-0A05-4B23-A35F-11637E5A9B17}" type="pres">
      <dgm:prSet presAssocID="{4E223CB0-0E36-4A19-8C00-CAEACBCC1950}" presName="sp" presStyleCnt="0"/>
      <dgm:spPr/>
      <dgm:t>
        <a:bodyPr/>
        <a:lstStyle/>
        <a:p>
          <a:endParaRPr lang="en-US"/>
        </a:p>
      </dgm:t>
    </dgm:pt>
    <dgm:pt modelId="{96BCD61E-3259-4E71-918B-DC1E15FF84AF}" type="pres">
      <dgm:prSet presAssocID="{878E4801-DA83-4C55-9855-BC3611D094B1}" presName="composite" presStyleCnt="0"/>
      <dgm:spPr/>
      <dgm:t>
        <a:bodyPr/>
        <a:lstStyle/>
        <a:p>
          <a:endParaRPr lang="en-US"/>
        </a:p>
      </dgm:t>
    </dgm:pt>
    <dgm:pt modelId="{98D49C7D-7AF0-4FF4-83FB-60551896BE75}" type="pres">
      <dgm:prSet presAssocID="{878E4801-DA83-4C55-9855-BC3611D094B1}" presName="parentText" presStyleLbl="alignNode1" presStyleIdx="1" presStyleCnt="3" custLinFactNeighborY="-9402">
        <dgm:presLayoutVars>
          <dgm:chMax val="1"/>
          <dgm:bulletEnabled val="1"/>
        </dgm:presLayoutVars>
      </dgm:prSet>
      <dgm:spPr/>
      <dgm:t>
        <a:bodyPr/>
        <a:lstStyle/>
        <a:p>
          <a:endParaRPr lang="en-US"/>
        </a:p>
      </dgm:t>
    </dgm:pt>
    <dgm:pt modelId="{7D6BDC39-328A-486A-8AC8-05A79165D660}" type="pres">
      <dgm:prSet presAssocID="{878E4801-DA83-4C55-9855-BC3611D094B1}" presName="descendantText" presStyleLbl="alignAcc1" presStyleIdx="1" presStyleCnt="3">
        <dgm:presLayoutVars>
          <dgm:bulletEnabled val="1"/>
        </dgm:presLayoutVars>
      </dgm:prSet>
      <dgm:spPr/>
      <dgm:t>
        <a:bodyPr/>
        <a:lstStyle/>
        <a:p>
          <a:endParaRPr lang="en-US"/>
        </a:p>
      </dgm:t>
    </dgm:pt>
    <dgm:pt modelId="{CC484A90-E1B1-4291-A1B4-B09612FF9625}" type="pres">
      <dgm:prSet presAssocID="{5A11DDE1-D10C-4B8F-81F4-466217F2E7D8}" presName="sp" presStyleCnt="0"/>
      <dgm:spPr/>
      <dgm:t>
        <a:bodyPr/>
        <a:lstStyle/>
        <a:p>
          <a:endParaRPr lang="en-US"/>
        </a:p>
      </dgm:t>
    </dgm:pt>
    <dgm:pt modelId="{AA77260E-3ECB-47BF-A967-5714C0072579}" type="pres">
      <dgm:prSet presAssocID="{702D2F25-5E41-4318-A273-A1ED5150C3AB}" presName="composite" presStyleCnt="0"/>
      <dgm:spPr/>
      <dgm:t>
        <a:bodyPr/>
        <a:lstStyle/>
        <a:p>
          <a:endParaRPr lang="en-US"/>
        </a:p>
      </dgm:t>
    </dgm:pt>
    <dgm:pt modelId="{3857044B-B25C-45F1-9D13-2F333E15B478}" type="pres">
      <dgm:prSet presAssocID="{702D2F25-5E41-4318-A273-A1ED5150C3AB}" presName="parentText" presStyleLbl="alignNode1" presStyleIdx="2" presStyleCnt="3" custLinFactNeighborY="-15742">
        <dgm:presLayoutVars>
          <dgm:chMax val="1"/>
          <dgm:bulletEnabled val="1"/>
        </dgm:presLayoutVars>
      </dgm:prSet>
      <dgm:spPr/>
      <dgm:t>
        <a:bodyPr/>
        <a:lstStyle/>
        <a:p>
          <a:endParaRPr lang="en-US"/>
        </a:p>
      </dgm:t>
    </dgm:pt>
    <dgm:pt modelId="{A28B0100-58E6-4A65-8E98-A952F00164F0}" type="pres">
      <dgm:prSet presAssocID="{702D2F25-5E41-4318-A273-A1ED5150C3AB}" presName="descendantText" presStyleLbl="alignAcc1" presStyleIdx="2" presStyleCnt="3" custLinFactNeighborX="1732" custLinFactNeighborY="-3858">
        <dgm:presLayoutVars>
          <dgm:bulletEnabled val="1"/>
        </dgm:presLayoutVars>
      </dgm:prSet>
      <dgm:spPr/>
      <dgm:t>
        <a:bodyPr/>
        <a:lstStyle/>
        <a:p>
          <a:endParaRPr lang="en-US"/>
        </a:p>
      </dgm:t>
    </dgm:pt>
  </dgm:ptLst>
  <dgm:cxnLst>
    <dgm:cxn modelId="{716D8A3F-FD40-4D3D-9887-AC4EFE1FA2FA}" type="presOf" srcId="{5FEC76B9-1C5E-43FE-A57C-FDE6E671625B}" destId="{260A67D4-BAB9-40EF-992E-BAF02C1B6D04}" srcOrd="0" destOrd="0" presId="urn:microsoft.com/office/officeart/2005/8/layout/chevron2"/>
    <dgm:cxn modelId="{A47C1760-7866-4B4C-9514-A9CDB03D1B25}" srcId="{878E4801-DA83-4C55-9855-BC3611D094B1}" destId="{13F38D06-85E6-40D3-A153-C3D043D2AC19}" srcOrd="1" destOrd="0" parTransId="{564F40A1-E25D-4563-B7D4-EE24FF7860E8}" sibTransId="{D194E9F9-EC88-441F-9680-78CF579D4358}"/>
    <dgm:cxn modelId="{D9D48E69-5E5D-4A92-B2A7-572B31AF3CBE}" srcId="{5FEC76B9-1C5E-43FE-A57C-FDE6E671625B}" destId="{AD189B54-363C-4590-859B-36EB2075B3DB}" srcOrd="0" destOrd="0" parTransId="{7DB7C80E-3AA1-4FD5-8463-36E9711E7AC8}" sibTransId="{298DAA23-17A1-4D65-81CA-8CF3835C0C18}"/>
    <dgm:cxn modelId="{D4FE64F6-E8C7-457A-AFB2-F82CA0821B52}" type="presOf" srcId="{13F38D06-85E6-40D3-A153-C3D043D2AC19}" destId="{7D6BDC39-328A-486A-8AC8-05A79165D660}" srcOrd="0" destOrd="1" presId="urn:microsoft.com/office/officeart/2005/8/layout/chevron2"/>
    <dgm:cxn modelId="{B0BCDDA3-8CC0-46A7-BA29-1CE185E85D33}" type="presOf" srcId="{D4717070-AE1D-49BE-9332-9ACD5DE45609}" destId="{A28B0100-58E6-4A65-8E98-A952F00164F0}" srcOrd="0" destOrd="1" presId="urn:microsoft.com/office/officeart/2005/8/layout/chevron2"/>
    <dgm:cxn modelId="{CA2BF538-9DD4-4EE9-BFE3-539F56569963}" srcId="{AC4DE48B-0BA9-4CDA-9026-3D74F64D383E}" destId="{702D2F25-5E41-4318-A273-A1ED5150C3AB}" srcOrd="2" destOrd="0" parTransId="{F8AC23AA-34B9-4C32-AA12-B4B8528FDD67}" sibTransId="{A458059A-1F38-4C9B-A936-5F956363B49B}"/>
    <dgm:cxn modelId="{47D8FB87-0A9F-4AA4-9351-117E7941DC19}" srcId="{AC4DE48B-0BA9-4CDA-9026-3D74F64D383E}" destId="{5FEC76B9-1C5E-43FE-A57C-FDE6E671625B}" srcOrd="0" destOrd="0" parTransId="{0AA25F5D-71FA-41D8-B571-7F276F81FBB9}" sibTransId="{4E223CB0-0E36-4A19-8C00-CAEACBCC1950}"/>
    <dgm:cxn modelId="{05A1C540-C8CA-4C0A-B720-AD6CD2A7B755}" type="presOf" srcId="{AC4DE48B-0BA9-4CDA-9026-3D74F64D383E}" destId="{CF7D3BB1-AB5B-470B-98A7-C252B3F3FED9}" srcOrd="0" destOrd="0" presId="urn:microsoft.com/office/officeart/2005/8/layout/chevron2"/>
    <dgm:cxn modelId="{CD31C6B4-35B3-40B5-85C3-E9FEA16EB64C}" srcId="{5FEC76B9-1C5E-43FE-A57C-FDE6E671625B}" destId="{3CF09EF8-7C2D-4F97-81BA-F13884CC3529}" srcOrd="1" destOrd="0" parTransId="{9956575A-31A0-431F-9B5B-D99D1159EE7B}" sibTransId="{FFDEE2CB-EF37-40CD-80D0-62C0D1BC8496}"/>
    <dgm:cxn modelId="{217764B4-CE74-4D3D-8D4D-294B90C46479}" srcId="{702D2F25-5E41-4318-A273-A1ED5150C3AB}" destId="{4F1AEE5F-2275-47F7-9E8A-C1E80B2AF552}" srcOrd="0" destOrd="0" parTransId="{B33586C9-7986-480D-A790-427CDAF51543}" sibTransId="{1E83E6EE-EC26-45DE-82F2-53297D759098}"/>
    <dgm:cxn modelId="{B504F9EB-444D-40CB-A5F5-DFDABC60CE65}" type="presOf" srcId="{702D2F25-5E41-4318-A273-A1ED5150C3AB}" destId="{3857044B-B25C-45F1-9D13-2F333E15B478}" srcOrd="0" destOrd="0" presId="urn:microsoft.com/office/officeart/2005/8/layout/chevron2"/>
    <dgm:cxn modelId="{0F24359A-D844-4508-BFFA-CBBFB2ABB0A7}" type="presOf" srcId="{3CF09EF8-7C2D-4F97-81BA-F13884CC3529}" destId="{3B41B698-EB29-4A1D-AA33-43A76389F250}" srcOrd="0" destOrd="1" presId="urn:microsoft.com/office/officeart/2005/8/layout/chevron2"/>
    <dgm:cxn modelId="{A001C923-FE7F-4379-98AE-34B9CC83F9E7}" type="presOf" srcId="{AD189B54-363C-4590-859B-36EB2075B3DB}" destId="{3B41B698-EB29-4A1D-AA33-43A76389F250}" srcOrd="0" destOrd="0" presId="urn:microsoft.com/office/officeart/2005/8/layout/chevron2"/>
    <dgm:cxn modelId="{47B7C990-59C3-44D7-BAF2-045766163A4D}" srcId="{702D2F25-5E41-4318-A273-A1ED5150C3AB}" destId="{D4717070-AE1D-49BE-9332-9ACD5DE45609}" srcOrd="1" destOrd="0" parTransId="{0237AF0F-FE87-423E-8CE5-4C5082F95567}" sibTransId="{836B3F83-B3FF-4D2A-A2FC-527A282050CB}"/>
    <dgm:cxn modelId="{A77B6F9E-EFC0-4639-9134-5A88F2648B37}" type="presOf" srcId="{00D1C746-E529-4714-BB32-C2EBD286CA13}" destId="{7D6BDC39-328A-486A-8AC8-05A79165D660}" srcOrd="0" destOrd="0" presId="urn:microsoft.com/office/officeart/2005/8/layout/chevron2"/>
    <dgm:cxn modelId="{EA1E05A7-DEE7-4648-B495-E60BFEFE7855}" srcId="{878E4801-DA83-4C55-9855-BC3611D094B1}" destId="{00D1C746-E529-4714-BB32-C2EBD286CA13}" srcOrd="0" destOrd="0" parTransId="{D498F97D-F5BF-4C31-AB7E-C0BAD2CF273A}" sibTransId="{8705762A-5FE9-4082-861A-A53EC08EE050}"/>
    <dgm:cxn modelId="{A547DFE7-CEA6-424A-A19D-20296A4E30FD}" srcId="{AC4DE48B-0BA9-4CDA-9026-3D74F64D383E}" destId="{878E4801-DA83-4C55-9855-BC3611D094B1}" srcOrd="1" destOrd="0" parTransId="{0B01718E-B493-4B9E-8927-302615F4068F}" sibTransId="{5A11DDE1-D10C-4B8F-81F4-466217F2E7D8}"/>
    <dgm:cxn modelId="{EB8A7D9D-C79C-4B4D-9AC0-44CF89B78352}" type="presOf" srcId="{4F1AEE5F-2275-47F7-9E8A-C1E80B2AF552}" destId="{A28B0100-58E6-4A65-8E98-A952F00164F0}" srcOrd="0" destOrd="0" presId="urn:microsoft.com/office/officeart/2005/8/layout/chevron2"/>
    <dgm:cxn modelId="{74D5AD22-3705-4FE6-98DB-AC779F654B7F}" type="presOf" srcId="{878E4801-DA83-4C55-9855-BC3611D094B1}" destId="{98D49C7D-7AF0-4FF4-83FB-60551896BE75}" srcOrd="0" destOrd="0" presId="urn:microsoft.com/office/officeart/2005/8/layout/chevron2"/>
    <dgm:cxn modelId="{5F8D066C-3136-45CF-9E5D-617BFC9860CE}" type="presParOf" srcId="{CF7D3BB1-AB5B-470B-98A7-C252B3F3FED9}" destId="{D3CECDBC-A036-484A-9151-57F10ED87335}" srcOrd="0" destOrd="0" presId="urn:microsoft.com/office/officeart/2005/8/layout/chevron2"/>
    <dgm:cxn modelId="{D15BC8CA-7292-42E7-9F6B-BAD51BC9C723}" type="presParOf" srcId="{D3CECDBC-A036-484A-9151-57F10ED87335}" destId="{260A67D4-BAB9-40EF-992E-BAF02C1B6D04}" srcOrd="0" destOrd="0" presId="urn:microsoft.com/office/officeart/2005/8/layout/chevron2"/>
    <dgm:cxn modelId="{F059779A-705C-4179-8243-8D11281E2FC3}" type="presParOf" srcId="{D3CECDBC-A036-484A-9151-57F10ED87335}" destId="{3B41B698-EB29-4A1D-AA33-43A76389F250}" srcOrd="1" destOrd="0" presId="urn:microsoft.com/office/officeart/2005/8/layout/chevron2"/>
    <dgm:cxn modelId="{251DE60F-BD2C-4188-8CE4-A1320C90210F}" type="presParOf" srcId="{CF7D3BB1-AB5B-470B-98A7-C252B3F3FED9}" destId="{43F47B86-0A05-4B23-A35F-11637E5A9B17}" srcOrd="1" destOrd="0" presId="urn:microsoft.com/office/officeart/2005/8/layout/chevron2"/>
    <dgm:cxn modelId="{7FB7A3E5-ADA5-427F-8B59-FF5E443D43C8}" type="presParOf" srcId="{CF7D3BB1-AB5B-470B-98A7-C252B3F3FED9}" destId="{96BCD61E-3259-4E71-918B-DC1E15FF84AF}" srcOrd="2" destOrd="0" presId="urn:microsoft.com/office/officeart/2005/8/layout/chevron2"/>
    <dgm:cxn modelId="{0C59DEC5-AB9D-4AE8-9183-227C28CDC54C}" type="presParOf" srcId="{96BCD61E-3259-4E71-918B-DC1E15FF84AF}" destId="{98D49C7D-7AF0-4FF4-83FB-60551896BE75}" srcOrd="0" destOrd="0" presId="urn:microsoft.com/office/officeart/2005/8/layout/chevron2"/>
    <dgm:cxn modelId="{9D273B80-5A8E-4AB3-A03E-1DB0F5F52BBB}" type="presParOf" srcId="{96BCD61E-3259-4E71-918B-DC1E15FF84AF}" destId="{7D6BDC39-328A-486A-8AC8-05A79165D660}" srcOrd="1" destOrd="0" presId="urn:microsoft.com/office/officeart/2005/8/layout/chevron2"/>
    <dgm:cxn modelId="{B02D39C2-843C-4807-8BF4-B01B0676BF73}" type="presParOf" srcId="{CF7D3BB1-AB5B-470B-98A7-C252B3F3FED9}" destId="{CC484A90-E1B1-4291-A1B4-B09612FF9625}" srcOrd="3" destOrd="0" presId="urn:microsoft.com/office/officeart/2005/8/layout/chevron2"/>
    <dgm:cxn modelId="{9ABBAD88-E8CB-4403-9AFF-1652B6CCE344}" type="presParOf" srcId="{CF7D3BB1-AB5B-470B-98A7-C252B3F3FED9}" destId="{AA77260E-3ECB-47BF-A967-5714C0072579}" srcOrd="4" destOrd="0" presId="urn:microsoft.com/office/officeart/2005/8/layout/chevron2"/>
    <dgm:cxn modelId="{E965FBBB-932E-4715-A57B-F44280BB4D1C}" type="presParOf" srcId="{AA77260E-3ECB-47BF-A967-5714C0072579}" destId="{3857044B-B25C-45F1-9D13-2F333E15B478}" srcOrd="0" destOrd="0" presId="urn:microsoft.com/office/officeart/2005/8/layout/chevron2"/>
    <dgm:cxn modelId="{116F301E-1432-468C-98D3-3A37049B4D31}" type="presParOf" srcId="{AA77260E-3ECB-47BF-A967-5714C0072579}" destId="{A28B0100-58E6-4A65-8E98-A952F00164F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3C4651DA-5943-4412-9A42-DD72AFFD3A00}" type="doc">
      <dgm:prSet loTypeId="urn:microsoft.com/office/officeart/2005/8/layout/hierarchy1" loCatId="hierarchy" qsTypeId="urn:microsoft.com/office/officeart/2005/8/quickstyle/3d1" qsCatId="3D" csTypeId="urn:microsoft.com/office/officeart/2005/8/colors/accent2_2" csCatId="accent2" phldr="1"/>
      <dgm:spPr/>
      <dgm:t>
        <a:bodyPr/>
        <a:lstStyle/>
        <a:p>
          <a:endParaRPr lang="en-US"/>
        </a:p>
      </dgm:t>
    </dgm:pt>
    <dgm:pt modelId="{4AB7576F-BE33-4CC9-A167-0349EB407CA8}">
      <dgm:prSet phldrT="[Text]"/>
      <dgm:spPr/>
      <dgm:t>
        <a:bodyPr/>
        <a:lstStyle/>
        <a:p>
          <a:r>
            <a:rPr lang="en-US" dirty="0" smtClean="0"/>
            <a:t>Restaurant Business Model</a:t>
          </a:r>
          <a:endParaRPr lang="en-US" dirty="0"/>
        </a:p>
      </dgm:t>
    </dgm:pt>
    <dgm:pt modelId="{EEC79760-FA74-44C4-9AA3-6F8E2D7C3FBE}" type="parTrans" cxnId="{005A19CD-A030-4262-9E36-EC1B68A42EED}">
      <dgm:prSet/>
      <dgm:spPr/>
      <dgm:t>
        <a:bodyPr/>
        <a:lstStyle/>
        <a:p>
          <a:endParaRPr lang="en-US"/>
        </a:p>
      </dgm:t>
    </dgm:pt>
    <dgm:pt modelId="{FFF18FFE-7E88-47DE-B4C9-92FD1D27E605}" type="sibTrans" cxnId="{005A19CD-A030-4262-9E36-EC1B68A42EED}">
      <dgm:prSet/>
      <dgm:spPr/>
      <dgm:t>
        <a:bodyPr/>
        <a:lstStyle/>
        <a:p>
          <a:endParaRPr lang="en-US"/>
        </a:p>
      </dgm:t>
    </dgm:pt>
    <dgm:pt modelId="{BF0216E3-45E9-4F10-A581-984AE6D4438B}">
      <dgm:prSet phldrT="[Text]"/>
      <dgm:spPr/>
      <dgm:t>
        <a:bodyPr/>
        <a:lstStyle/>
        <a:p>
          <a:r>
            <a:rPr lang="en-US" dirty="0" smtClean="0"/>
            <a:t>Single Unit</a:t>
          </a:r>
          <a:endParaRPr lang="en-US" dirty="0"/>
        </a:p>
      </dgm:t>
    </dgm:pt>
    <dgm:pt modelId="{53CC77C2-1688-401C-92E8-B13F5721EBC6}" type="parTrans" cxnId="{1B44E470-1AFB-4E81-8E3F-4EE5F1632FA8}">
      <dgm:prSet/>
      <dgm:spPr/>
      <dgm:t>
        <a:bodyPr/>
        <a:lstStyle/>
        <a:p>
          <a:endParaRPr lang="en-US"/>
        </a:p>
      </dgm:t>
    </dgm:pt>
    <dgm:pt modelId="{1CE99CB3-381E-4051-8D52-94EC95E2D518}" type="sibTrans" cxnId="{1B44E470-1AFB-4E81-8E3F-4EE5F1632FA8}">
      <dgm:prSet/>
      <dgm:spPr/>
      <dgm:t>
        <a:bodyPr/>
        <a:lstStyle/>
        <a:p>
          <a:endParaRPr lang="en-US"/>
        </a:p>
      </dgm:t>
    </dgm:pt>
    <dgm:pt modelId="{02C942C7-433D-46D7-BA3D-5F6E9DA52649}">
      <dgm:prSet phldrT="[Text]"/>
      <dgm:spPr/>
      <dgm:t>
        <a:bodyPr/>
        <a:lstStyle/>
        <a:p>
          <a:r>
            <a:rPr lang="en-US" dirty="0" smtClean="0"/>
            <a:t>Multi Unit</a:t>
          </a:r>
          <a:endParaRPr lang="en-US" dirty="0"/>
        </a:p>
      </dgm:t>
    </dgm:pt>
    <dgm:pt modelId="{6918DEF7-4B21-483D-ABCE-FEEF284F671E}" type="parTrans" cxnId="{0FCC40B8-542E-485D-AB8C-A5AE22248940}">
      <dgm:prSet/>
      <dgm:spPr/>
      <dgm:t>
        <a:bodyPr/>
        <a:lstStyle/>
        <a:p>
          <a:endParaRPr lang="en-US"/>
        </a:p>
      </dgm:t>
    </dgm:pt>
    <dgm:pt modelId="{82BD7F13-CCFF-47A6-A362-8486415CC690}" type="sibTrans" cxnId="{0FCC40B8-542E-485D-AB8C-A5AE22248940}">
      <dgm:prSet/>
      <dgm:spPr/>
      <dgm:t>
        <a:bodyPr/>
        <a:lstStyle/>
        <a:p>
          <a:endParaRPr lang="en-US"/>
        </a:p>
      </dgm:t>
    </dgm:pt>
    <dgm:pt modelId="{91B2565A-91C1-456A-9FCE-D8A2E5A7D802}" type="pres">
      <dgm:prSet presAssocID="{3C4651DA-5943-4412-9A42-DD72AFFD3A00}" presName="hierChild1" presStyleCnt="0">
        <dgm:presLayoutVars>
          <dgm:chPref val="1"/>
          <dgm:dir/>
          <dgm:animOne val="branch"/>
          <dgm:animLvl val="lvl"/>
          <dgm:resizeHandles/>
        </dgm:presLayoutVars>
      </dgm:prSet>
      <dgm:spPr/>
      <dgm:t>
        <a:bodyPr/>
        <a:lstStyle/>
        <a:p>
          <a:endParaRPr lang="en-IN"/>
        </a:p>
      </dgm:t>
    </dgm:pt>
    <dgm:pt modelId="{5080786D-D289-47DE-BEFE-29C92ED4F48D}" type="pres">
      <dgm:prSet presAssocID="{4AB7576F-BE33-4CC9-A167-0349EB407CA8}" presName="hierRoot1" presStyleCnt="0"/>
      <dgm:spPr/>
      <dgm:t>
        <a:bodyPr/>
        <a:lstStyle/>
        <a:p>
          <a:endParaRPr lang="en-US"/>
        </a:p>
      </dgm:t>
    </dgm:pt>
    <dgm:pt modelId="{BD2A1407-1D17-4998-8DEB-6A7A46FD1E75}" type="pres">
      <dgm:prSet presAssocID="{4AB7576F-BE33-4CC9-A167-0349EB407CA8}" presName="composite" presStyleCnt="0"/>
      <dgm:spPr/>
      <dgm:t>
        <a:bodyPr/>
        <a:lstStyle/>
        <a:p>
          <a:endParaRPr lang="en-US"/>
        </a:p>
      </dgm:t>
    </dgm:pt>
    <dgm:pt modelId="{DFEF1F20-1E22-472E-8BC3-32E0E1DF1283}" type="pres">
      <dgm:prSet presAssocID="{4AB7576F-BE33-4CC9-A167-0349EB407CA8}" presName="background" presStyleLbl="node0" presStyleIdx="0" presStyleCnt="1"/>
      <dgm:spPr/>
      <dgm:t>
        <a:bodyPr/>
        <a:lstStyle/>
        <a:p>
          <a:endParaRPr lang="en-US"/>
        </a:p>
      </dgm:t>
    </dgm:pt>
    <dgm:pt modelId="{C03E5C94-FDDA-4FF1-B778-E7C485FBCCED}" type="pres">
      <dgm:prSet presAssocID="{4AB7576F-BE33-4CC9-A167-0349EB407CA8}" presName="text" presStyleLbl="fgAcc0" presStyleIdx="0" presStyleCnt="1">
        <dgm:presLayoutVars>
          <dgm:chPref val="3"/>
        </dgm:presLayoutVars>
      </dgm:prSet>
      <dgm:spPr/>
      <dgm:t>
        <a:bodyPr/>
        <a:lstStyle/>
        <a:p>
          <a:endParaRPr lang="en-US"/>
        </a:p>
      </dgm:t>
    </dgm:pt>
    <dgm:pt modelId="{EFD9BE1E-1B7D-46F2-AF17-B7E1B88AE083}" type="pres">
      <dgm:prSet presAssocID="{4AB7576F-BE33-4CC9-A167-0349EB407CA8}" presName="hierChild2" presStyleCnt="0"/>
      <dgm:spPr/>
      <dgm:t>
        <a:bodyPr/>
        <a:lstStyle/>
        <a:p>
          <a:endParaRPr lang="en-US"/>
        </a:p>
      </dgm:t>
    </dgm:pt>
    <dgm:pt modelId="{3C9D718E-717B-4415-A4E9-7C1B621A7CAA}" type="pres">
      <dgm:prSet presAssocID="{53CC77C2-1688-401C-92E8-B13F5721EBC6}" presName="Name10" presStyleLbl="parChTrans1D2" presStyleIdx="0" presStyleCnt="2"/>
      <dgm:spPr/>
      <dgm:t>
        <a:bodyPr/>
        <a:lstStyle/>
        <a:p>
          <a:endParaRPr lang="en-IN"/>
        </a:p>
      </dgm:t>
    </dgm:pt>
    <dgm:pt modelId="{DEEC1434-963B-4986-B689-2FD08C3EE194}" type="pres">
      <dgm:prSet presAssocID="{BF0216E3-45E9-4F10-A581-984AE6D4438B}" presName="hierRoot2" presStyleCnt="0"/>
      <dgm:spPr/>
      <dgm:t>
        <a:bodyPr/>
        <a:lstStyle/>
        <a:p>
          <a:endParaRPr lang="en-US"/>
        </a:p>
      </dgm:t>
    </dgm:pt>
    <dgm:pt modelId="{B30C9090-A23A-4A6B-8D98-2C365B0357D0}" type="pres">
      <dgm:prSet presAssocID="{BF0216E3-45E9-4F10-A581-984AE6D4438B}" presName="composite2" presStyleCnt="0"/>
      <dgm:spPr/>
      <dgm:t>
        <a:bodyPr/>
        <a:lstStyle/>
        <a:p>
          <a:endParaRPr lang="en-US"/>
        </a:p>
      </dgm:t>
    </dgm:pt>
    <dgm:pt modelId="{486C058E-9940-42DE-8DE7-8D1E5F3EE479}" type="pres">
      <dgm:prSet presAssocID="{BF0216E3-45E9-4F10-A581-984AE6D4438B}" presName="background2" presStyleLbl="node2" presStyleIdx="0" presStyleCnt="2"/>
      <dgm:spPr/>
      <dgm:t>
        <a:bodyPr/>
        <a:lstStyle/>
        <a:p>
          <a:endParaRPr lang="en-US"/>
        </a:p>
      </dgm:t>
    </dgm:pt>
    <dgm:pt modelId="{15CAE857-E572-4363-9D6E-0D8A02BA91D9}" type="pres">
      <dgm:prSet presAssocID="{BF0216E3-45E9-4F10-A581-984AE6D4438B}" presName="text2" presStyleLbl="fgAcc2" presStyleIdx="0" presStyleCnt="2">
        <dgm:presLayoutVars>
          <dgm:chPref val="3"/>
        </dgm:presLayoutVars>
      </dgm:prSet>
      <dgm:spPr/>
      <dgm:t>
        <a:bodyPr/>
        <a:lstStyle/>
        <a:p>
          <a:endParaRPr lang="en-IN"/>
        </a:p>
      </dgm:t>
    </dgm:pt>
    <dgm:pt modelId="{538B3CEB-F1E6-48B9-B516-0F0A89760EA6}" type="pres">
      <dgm:prSet presAssocID="{BF0216E3-45E9-4F10-A581-984AE6D4438B}" presName="hierChild3" presStyleCnt="0"/>
      <dgm:spPr/>
      <dgm:t>
        <a:bodyPr/>
        <a:lstStyle/>
        <a:p>
          <a:endParaRPr lang="en-US"/>
        </a:p>
      </dgm:t>
    </dgm:pt>
    <dgm:pt modelId="{F484CC5C-7D61-4CB3-A786-FABAF311E72B}" type="pres">
      <dgm:prSet presAssocID="{6918DEF7-4B21-483D-ABCE-FEEF284F671E}" presName="Name10" presStyleLbl="parChTrans1D2" presStyleIdx="1" presStyleCnt="2"/>
      <dgm:spPr/>
      <dgm:t>
        <a:bodyPr/>
        <a:lstStyle/>
        <a:p>
          <a:endParaRPr lang="en-IN"/>
        </a:p>
      </dgm:t>
    </dgm:pt>
    <dgm:pt modelId="{303C706A-4D6B-4CEA-841F-76E5FC21DF45}" type="pres">
      <dgm:prSet presAssocID="{02C942C7-433D-46D7-BA3D-5F6E9DA52649}" presName="hierRoot2" presStyleCnt="0"/>
      <dgm:spPr/>
      <dgm:t>
        <a:bodyPr/>
        <a:lstStyle/>
        <a:p>
          <a:endParaRPr lang="en-US"/>
        </a:p>
      </dgm:t>
    </dgm:pt>
    <dgm:pt modelId="{7168EE08-8773-4622-9118-396D536D8C22}" type="pres">
      <dgm:prSet presAssocID="{02C942C7-433D-46D7-BA3D-5F6E9DA52649}" presName="composite2" presStyleCnt="0"/>
      <dgm:spPr/>
      <dgm:t>
        <a:bodyPr/>
        <a:lstStyle/>
        <a:p>
          <a:endParaRPr lang="en-US"/>
        </a:p>
      </dgm:t>
    </dgm:pt>
    <dgm:pt modelId="{0300C64C-23F4-4D21-94A0-3B0728CB2FED}" type="pres">
      <dgm:prSet presAssocID="{02C942C7-433D-46D7-BA3D-5F6E9DA52649}" presName="background2" presStyleLbl="node2" presStyleIdx="1" presStyleCnt="2"/>
      <dgm:spPr/>
      <dgm:t>
        <a:bodyPr/>
        <a:lstStyle/>
        <a:p>
          <a:endParaRPr lang="en-US"/>
        </a:p>
      </dgm:t>
    </dgm:pt>
    <dgm:pt modelId="{8FF0DA53-0685-42E3-ADC1-6EE6AC215FC9}" type="pres">
      <dgm:prSet presAssocID="{02C942C7-433D-46D7-BA3D-5F6E9DA52649}" presName="text2" presStyleLbl="fgAcc2" presStyleIdx="1" presStyleCnt="2">
        <dgm:presLayoutVars>
          <dgm:chPref val="3"/>
        </dgm:presLayoutVars>
      </dgm:prSet>
      <dgm:spPr/>
      <dgm:t>
        <a:bodyPr/>
        <a:lstStyle/>
        <a:p>
          <a:endParaRPr lang="en-IN"/>
        </a:p>
      </dgm:t>
    </dgm:pt>
    <dgm:pt modelId="{BBD3251B-F64B-4794-B61C-DBA811DCE3F3}" type="pres">
      <dgm:prSet presAssocID="{02C942C7-433D-46D7-BA3D-5F6E9DA52649}" presName="hierChild3" presStyleCnt="0"/>
      <dgm:spPr/>
      <dgm:t>
        <a:bodyPr/>
        <a:lstStyle/>
        <a:p>
          <a:endParaRPr lang="en-US"/>
        </a:p>
      </dgm:t>
    </dgm:pt>
  </dgm:ptLst>
  <dgm:cxnLst>
    <dgm:cxn modelId="{AF46E2C7-3250-4465-B026-48284B373AD1}" type="presOf" srcId="{53CC77C2-1688-401C-92E8-B13F5721EBC6}" destId="{3C9D718E-717B-4415-A4E9-7C1B621A7CAA}" srcOrd="0" destOrd="0" presId="urn:microsoft.com/office/officeart/2005/8/layout/hierarchy1"/>
    <dgm:cxn modelId="{C8D05DB9-1726-40FD-B346-460400DF90D5}" type="presOf" srcId="{02C942C7-433D-46D7-BA3D-5F6E9DA52649}" destId="{8FF0DA53-0685-42E3-ADC1-6EE6AC215FC9}" srcOrd="0" destOrd="0" presId="urn:microsoft.com/office/officeart/2005/8/layout/hierarchy1"/>
    <dgm:cxn modelId="{69A4C97E-8C5D-45BD-AF8C-EDE039F3BEF1}" type="presOf" srcId="{6918DEF7-4B21-483D-ABCE-FEEF284F671E}" destId="{F484CC5C-7D61-4CB3-A786-FABAF311E72B}" srcOrd="0" destOrd="0" presId="urn:microsoft.com/office/officeart/2005/8/layout/hierarchy1"/>
    <dgm:cxn modelId="{1B44E470-1AFB-4E81-8E3F-4EE5F1632FA8}" srcId="{4AB7576F-BE33-4CC9-A167-0349EB407CA8}" destId="{BF0216E3-45E9-4F10-A581-984AE6D4438B}" srcOrd="0" destOrd="0" parTransId="{53CC77C2-1688-401C-92E8-B13F5721EBC6}" sibTransId="{1CE99CB3-381E-4051-8D52-94EC95E2D518}"/>
    <dgm:cxn modelId="{0FCC40B8-542E-485D-AB8C-A5AE22248940}" srcId="{4AB7576F-BE33-4CC9-A167-0349EB407CA8}" destId="{02C942C7-433D-46D7-BA3D-5F6E9DA52649}" srcOrd="1" destOrd="0" parTransId="{6918DEF7-4B21-483D-ABCE-FEEF284F671E}" sibTransId="{82BD7F13-CCFF-47A6-A362-8486415CC690}"/>
    <dgm:cxn modelId="{6581C9D1-0649-4C33-8DB9-05DB05F2BC14}" type="presOf" srcId="{BF0216E3-45E9-4F10-A581-984AE6D4438B}" destId="{15CAE857-E572-4363-9D6E-0D8A02BA91D9}" srcOrd="0" destOrd="0" presId="urn:microsoft.com/office/officeart/2005/8/layout/hierarchy1"/>
    <dgm:cxn modelId="{10813EF1-9BCB-4B1D-A01C-B4C06884C1D0}" type="presOf" srcId="{3C4651DA-5943-4412-9A42-DD72AFFD3A00}" destId="{91B2565A-91C1-456A-9FCE-D8A2E5A7D802}" srcOrd="0" destOrd="0" presId="urn:microsoft.com/office/officeart/2005/8/layout/hierarchy1"/>
    <dgm:cxn modelId="{CA512B7B-07C0-43DD-8A45-7839962715CA}" type="presOf" srcId="{4AB7576F-BE33-4CC9-A167-0349EB407CA8}" destId="{C03E5C94-FDDA-4FF1-B778-E7C485FBCCED}" srcOrd="0" destOrd="0" presId="urn:microsoft.com/office/officeart/2005/8/layout/hierarchy1"/>
    <dgm:cxn modelId="{005A19CD-A030-4262-9E36-EC1B68A42EED}" srcId="{3C4651DA-5943-4412-9A42-DD72AFFD3A00}" destId="{4AB7576F-BE33-4CC9-A167-0349EB407CA8}" srcOrd="0" destOrd="0" parTransId="{EEC79760-FA74-44C4-9AA3-6F8E2D7C3FBE}" sibTransId="{FFF18FFE-7E88-47DE-B4C9-92FD1D27E605}"/>
    <dgm:cxn modelId="{7A1F5CAA-0573-406F-8C97-030067ABAE64}" type="presParOf" srcId="{91B2565A-91C1-456A-9FCE-D8A2E5A7D802}" destId="{5080786D-D289-47DE-BEFE-29C92ED4F48D}" srcOrd="0" destOrd="0" presId="urn:microsoft.com/office/officeart/2005/8/layout/hierarchy1"/>
    <dgm:cxn modelId="{1C894FDB-C6D5-41B2-B9CE-E34F6D44EF65}" type="presParOf" srcId="{5080786D-D289-47DE-BEFE-29C92ED4F48D}" destId="{BD2A1407-1D17-4998-8DEB-6A7A46FD1E75}" srcOrd="0" destOrd="0" presId="urn:microsoft.com/office/officeart/2005/8/layout/hierarchy1"/>
    <dgm:cxn modelId="{EC886F12-25C5-4A56-8579-A1FD8342C000}" type="presParOf" srcId="{BD2A1407-1D17-4998-8DEB-6A7A46FD1E75}" destId="{DFEF1F20-1E22-472E-8BC3-32E0E1DF1283}" srcOrd="0" destOrd="0" presId="urn:microsoft.com/office/officeart/2005/8/layout/hierarchy1"/>
    <dgm:cxn modelId="{08F6E263-1680-4496-B520-15D71ECCF3D4}" type="presParOf" srcId="{BD2A1407-1D17-4998-8DEB-6A7A46FD1E75}" destId="{C03E5C94-FDDA-4FF1-B778-E7C485FBCCED}" srcOrd="1" destOrd="0" presId="urn:microsoft.com/office/officeart/2005/8/layout/hierarchy1"/>
    <dgm:cxn modelId="{FCC207CE-E104-498E-8173-7CFE3F253208}" type="presParOf" srcId="{5080786D-D289-47DE-BEFE-29C92ED4F48D}" destId="{EFD9BE1E-1B7D-46F2-AF17-B7E1B88AE083}" srcOrd="1" destOrd="0" presId="urn:microsoft.com/office/officeart/2005/8/layout/hierarchy1"/>
    <dgm:cxn modelId="{66D60754-F78F-425A-9349-F156C66A33B2}" type="presParOf" srcId="{EFD9BE1E-1B7D-46F2-AF17-B7E1B88AE083}" destId="{3C9D718E-717B-4415-A4E9-7C1B621A7CAA}" srcOrd="0" destOrd="0" presId="urn:microsoft.com/office/officeart/2005/8/layout/hierarchy1"/>
    <dgm:cxn modelId="{6F57749E-869A-43E5-82E1-115A8881C3AF}" type="presParOf" srcId="{EFD9BE1E-1B7D-46F2-AF17-B7E1B88AE083}" destId="{DEEC1434-963B-4986-B689-2FD08C3EE194}" srcOrd="1" destOrd="0" presId="urn:microsoft.com/office/officeart/2005/8/layout/hierarchy1"/>
    <dgm:cxn modelId="{CC8A9479-C9B0-4546-8EBD-E457E3267583}" type="presParOf" srcId="{DEEC1434-963B-4986-B689-2FD08C3EE194}" destId="{B30C9090-A23A-4A6B-8D98-2C365B0357D0}" srcOrd="0" destOrd="0" presId="urn:microsoft.com/office/officeart/2005/8/layout/hierarchy1"/>
    <dgm:cxn modelId="{1D11217D-9CB4-4AA9-A6A5-B89294AF2976}" type="presParOf" srcId="{B30C9090-A23A-4A6B-8D98-2C365B0357D0}" destId="{486C058E-9940-42DE-8DE7-8D1E5F3EE479}" srcOrd="0" destOrd="0" presId="urn:microsoft.com/office/officeart/2005/8/layout/hierarchy1"/>
    <dgm:cxn modelId="{D0EA39FC-CD89-4FCC-9584-4E77083A49C7}" type="presParOf" srcId="{B30C9090-A23A-4A6B-8D98-2C365B0357D0}" destId="{15CAE857-E572-4363-9D6E-0D8A02BA91D9}" srcOrd="1" destOrd="0" presId="urn:microsoft.com/office/officeart/2005/8/layout/hierarchy1"/>
    <dgm:cxn modelId="{578E35CB-FCEC-4317-88B7-3B64D25208EA}" type="presParOf" srcId="{DEEC1434-963B-4986-B689-2FD08C3EE194}" destId="{538B3CEB-F1E6-48B9-B516-0F0A89760EA6}" srcOrd="1" destOrd="0" presId="urn:microsoft.com/office/officeart/2005/8/layout/hierarchy1"/>
    <dgm:cxn modelId="{782F84A8-8E69-4987-91E7-A47195F5E541}" type="presParOf" srcId="{EFD9BE1E-1B7D-46F2-AF17-B7E1B88AE083}" destId="{F484CC5C-7D61-4CB3-A786-FABAF311E72B}" srcOrd="2" destOrd="0" presId="urn:microsoft.com/office/officeart/2005/8/layout/hierarchy1"/>
    <dgm:cxn modelId="{7C1C86DE-858A-4135-A898-CA260A861887}" type="presParOf" srcId="{EFD9BE1E-1B7D-46F2-AF17-B7E1B88AE083}" destId="{303C706A-4D6B-4CEA-841F-76E5FC21DF45}" srcOrd="3" destOrd="0" presId="urn:microsoft.com/office/officeart/2005/8/layout/hierarchy1"/>
    <dgm:cxn modelId="{1BF55B24-8A24-4FC6-BE78-68E491C91D3C}" type="presParOf" srcId="{303C706A-4D6B-4CEA-841F-76E5FC21DF45}" destId="{7168EE08-8773-4622-9118-396D536D8C22}" srcOrd="0" destOrd="0" presId="urn:microsoft.com/office/officeart/2005/8/layout/hierarchy1"/>
    <dgm:cxn modelId="{5ABE1501-3993-468C-B9C5-0CAE5FE8E77E}" type="presParOf" srcId="{7168EE08-8773-4622-9118-396D536D8C22}" destId="{0300C64C-23F4-4D21-94A0-3B0728CB2FED}" srcOrd="0" destOrd="0" presId="urn:microsoft.com/office/officeart/2005/8/layout/hierarchy1"/>
    <dgm:cxn modelId="{941FC66B-DAF8-4571-862B-18466913DB76}" type="presParOf" srcId="{7168EE08-8773-4622-9118-396D536D8C22}" destId="{8FF0DA53-0685-42E3-ADC1-6EE6AC215FC9}" srcOrd="1" destOrd="0" presId="urn:microsoft.com/office/officeart/2005/8/layout/hierarchy1"/>
    <dgm:cxn modelId="{D08DDD31-5D68-4EE7-B2D5-F0FB0A018796}" type="presParOf" srcId="{303C706A-4D6B-4CEA-841F-76E5FC21DF45}" destId="{BBD3251B-F64B-4794-B61C-DBA811DCE3F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DB33588-9EE3-4846-BCFB-1D99E4040B95}" type="doc">
      <dgm:prSet loTypeId="urn:microsoft.com/office/officeart/2005/8/layout/hList6" loCatId="list" qsTypeId="urn:microsoft.com/office/officeart/2005/8/quickstyle/3d2" qsCatId="3D" csTypeId="urn:microsoft.com/office/officeart/2005/8/colors/accent2_1" csCatId="accent2" phldr="1"/>
      <dgm:spPr/>
      <dgm:t>
        <a:bodyPr/>
        <a:lstStyle/>
        <a:p>
          <a:endParaRPr lang="en-US"/>
        </a:p>
      </dgm:t>
    </dgm:pt>
    <dgm:pt modelId="{4FD1F912-60E6-4184-8ADC-A5E4F8A90C3E}">
      <dgm:prSet phldrT="[Text]" custT="1"/>
      <dgm:spPr/>
      <dgm:t>
        <a:bodyPr/>
        <a:lstStyle/>
        <a:p>
          <a:r>
            <a:rPr lang="en-US" sz="2000" kern="1200" dirty="0" smtClean="0"/>
            <a:t>Dine In</a:t>
          </a:r>
          <a:endParaRPr lang="en-US" sz="2000" kern="1200" dirty="0"/>
        </a:p>
      </dgm:t>
    </dgm:pt>
    <dgm:pt modelId="{13C0304A-E782-4E8D-9214-E92E00EC8E6A}" type="parTrans" cxnId="{FC27BC41-EC01-4241-9753-E27B57BC1905}">
      <dgm:prSet/>
      <dgm:spPr/>
      <dgm:t>
        <a:bodyPr/>
        <a:lstStyle/>
        <a:p>
          <a:endParaRPr lang="en-US" sz="1200"/>
        </a:p>
      </dgm:t>
    </dgm:pt>
    <dgm:pt modelId="{AFB679CF-34BD-4765-971E-DC002A97CC9B}" type="sibTrans" cxnId="{FC27BC41-EC01-4241-9753-E27B57BC1905}">
      <dgm:prSet/>
      <dgm:spPr/>
      <dgm:t>
        <a:bodyPr/>
        <a:lstStyle/>
        <a:p>
          <a:endParaRPr lang="en-US" sz="1200"/>
        </a:p>
      </dgm:t>
    </dgm:pt>
    <dgm:pt modelId="{1811ADEA-1557-44C8-A493-33BAD2F54E17}">
      <dgm:prSet phldrT="[Text]" custT="1"/>
      <dgm:spPr/>
      <dgm:t>
        <a:bodyPr/>
        <a:lstStyle/>
        <a:p>
          <a:r>
            <a:rPr lang="en-US" sz="1200" kern="1200" dirty="0" smtClean="0">
              <a:solidFill>
                <a:schemeClr val="tx1"/>
              </a:solidFill>
              <a:latin typeface="+mn-lt"/>
              <a:ea typeface="+mn-ea"/>
              <a:cs typeface="+mn-cs"/>
            </a:rPr>
            <a:t>Table Service: Casual Dining | Fine Dining | QSR</a:t>
          </a:r>
          <a:endParaRPr lang="en-US" sz="1200" kern="1200" dirty="0">
            <a:solidFill>
              <a:schemeClr val="tx1"/>
            </a:solidFill>
            <a:latin typeface="+mn-lt"/>
            <a:ea typeface="+mn-ea"/>
            <a:cs typeface="+mn-cs"/>
          </a:endParaRPr>
        </a:p>
      </dgm:t>
    </dgm:pt>
    <dgm:pt modelId="{CF076AF5-69D6-4D10-9CC5-22C8211546AA}" type="parTrans" cxnId="{E39E7634-4AE2-4904-AA36-CF0BCB7808CB}">
      <dgm:prSet/>
      <dgm:spPr/>
      <dgm:t>
        <a:bodyPr/>
        <a:lstStyle/>
        <a:p>
          <a:endParaRPr lang="en-US" sz="1200"/>
        </a:p>
      </dgm:t>
    </dgm:pt>
    <dgm:pt modelId="{809E530F-2B23-432E-A3C6-5ADDFC828355}" type="sibTrans" cxnId="{E39E7634-4AE2-4904-AA36-CF0BCB7808CB}">
      <dgm:prSet/>
      <dgm:spPr/>
      <dgm:t>
        <a:bodyPr/>
        <a:lstStyle/>
        <a:p>
          <a:endParaRPr lang="en-US" sz="1200"/>
        </a:p>
      </dgm:t>
    </dgm:pt>
    <dgm:pt modelId="{E860302D-F452-4FCD-AAF3-1FD7B8EB0D94}">
      <dgm:prSet phldrT="[Text]" custT="1"/>
      <dgm:spPr/>
      <dgm:t>
        <a:bodyPr/>
        <a:lstStyle/>
        <a:p>
          <a:r>
            <a:rPr lang="en-US" sz="1200" kern="1200" dirty="0" smtClean="0">
              <a:solidFill>
                <a:schemeClr val="tx1"/>
              </a:solidFill>
              <a:latin typeface="+mn-lt"/>
              <a:ea typeface="+mn-ea"/>
              <a:cs typeface="+mn-cs"/>
            </a:rPr>
            <a:t>Quick Service: Fast Food | Café | Bakery</a:t>
          </a:r>
          <a:endParaRPr lang="en-US" sz="1200" kern="1200" dirty="0">
            <a:solidFill>
              <a:schemeClr val="tx1"/>
            </a:solidFill>
            <a:latin typeface="+mn-lt"/>
            <a:ea typeface="+mn-ea"/>
            <a:cs typeface="+mn-cs"/>
          </a:endParaRPr>
        </a:p>
      </dgm:t>
    </dgm:pt>
    <dgm:pt modelId="{797F6845-2197-4BDE-A520-2AC1AD46CF68}" type="parTrans" cxnId="{AA046AEB-AA0F-44D1-90B1-EB4F80F4E66F}">
      <dgm:prSet/>
      <dgm:spPr/>
      <dgm:t>
        <a:bodyPr/>
        <a:lstStyle/>
        <a:p>
          <a:endParaRPr lang="en-US" sz="1200"/>
        </a:p>
      </dgm:t>
    </dgm:pt>
    <dgm:pt modelId="{2FF217EA-1AA9-40FD-8B8A-DDA51227AFEA}" type="sibTrans" cxnId="{AA046AEB-AA0F-44D1-90B1-EB4F80F4E66F}">
      <dgm:prSet/>
      <dgm:spPr/>
      <dgm:t>
        <a:bodyPr/>
        <a:lstStyle/>
        <a:p>
          <a:endParaRPr lang="en-US" sz="1200"/>
        </a:p>
      </dgm:t>
    </dgm:pt>
    <dgm:pt modelId="{BA2835C6-F1BB-40E5-8FBE-D155B6C15DEC}">
      <dgm:prSet phldrT="[Text]" custT="1"/>
      <dgm:spPr/>
      <dgm:t>
        <a:bodyPr/>
        <a:lstStyle/>
        <a:p>
          <a:r>
            <a:rPr lang="en-US" sz="2000" dirty="0" smtClean="0"/>
            <a:t>Catering</a:t>
          </a:r>
        </a:p>
      </dgm:t>
    </dgm:pt>
    <dgm:pt modelId="{013BCA0D-7588-4083-BE72-2DA323679BCE}" type="parTrans" cxnId="{811BF245-40CD-4602-B5E5-02554B9A6AE5}">
      <dgm:prSet/>
      <dgm:spPr/>
      <dgm:t>
        <a:bodyPr/>
        <a:lstStyle/>
        <a:p>
          <a:endParaRPr lang="en-US" sz="1200"/>
        </a:p>
      </dgm:t>
    </dgm:pt>
    <dgm:pt modelId="{121C31E3-C952-4FF2-8857-DA7255EE6707}" type="sibTrans" cxnId="{811BF245-40CD-4602-B5E5-02554B9A6AE5}">
      <dgm:prSet/>
      <dgm:spPr/>
      <dgm:t>
        <a:bodyPr/>
        <a:lstStyle/>
        <a:p>
          <a:endParaRPr lang="en-US" sz="1200"/>
        </a:p>
      </dgm:t>
    </dgm:pt>
    <dgm:pt modelId="{2A3AD9A7-BFC1-4DDD-997A-B4D2041E63EE}">
      <dgm:prSet phldrT="[Text]" custT="1"/>
      <dgm:spPr/>
      <dgm:t>
        <a:bodyPr/>
        <a:lstStyle/>
        <a:p>
          <a:r>
            <a:rPr lang="en-US" sz="1200" dirty="0" smtClean="0"/>
            <a:t>Retail</a:t>
          </a:r>
          <a:endParaRPr lang="en-US" sz="1200" dirty="0"/>
        </a:p>
      </dgm:t>
    </dgm:pt>
    <dgm:pt modelId="{D9454EA3-83EE-4A6C-A256-46CD4D1BDC65}" type="parTrans" cxnId="{D729B10F-0790-4AE3-94ED-5D58B9D393E0}">
      <dgm:prSet/>
      <dgm:spPr/>
      <dgm:t>
        <a:bodyPr/>
        <a:lstStyle/>
        <a:p>
          <a:endParaRPr lang="en-US" sz="1200"/>
        </a:p>
      </dgm:t>
    </dgm:pt>
    <dgm:pt modelId="{5380DC93-B232-4E05-BABB-02F276BF3220}" type="sibTrans" cxnId="{D729B10F-0790-4AE3-94ED-5D58B9D393E0}">
      <dgm:prSet/>
      <dgm:spPr/>
      <dgm:t>
        <a:bodyPr/>
        <a:lstStyle/>
        <a:p>
          <a:endParaRPr lang="en-US" sz="1200"/>
        </a:p>
      </dgm:t>
    </dgm:pt>
    <dgm:pt modelId="{9E11BC75-8AE9-4FD3-853E-601D5B9CAE96}">
      <dgm:prSet phldrT="[Text]" custT="1"/>
      <dgm:spPr/>
      <dgm:t>
        <a:bodyPr/>
        <a:lstStyle/>
        <a:p>
          <a:r>
            <a:rPr lang="en-US" sz="2000" dirty="0" smtClean="0"/>
            <a:t>Take Away</a:t>
          </a:r>
        </a:p>
      </dgm:t>
    </dgm:pt>
    <dgm:pt modelId="{E658DFFF-7EED-4761-9866-DF4A43CBFA98}" type="parTrans" cxnId="{8992C44B-4FA6-4BE8-89F8-E321CC558A16}">
      <dgm:prSet/>
      <dgm:spPr/>
      <dgm:t>
        <a:bodyPr/>
        <a:lstStyle/>
        <a:p>
          <a:endParaRPr lang="en-US" sz="1200"/>
        </a:p>
      </dgm:t>
    </dgm:pt>
    <dgm:pt modelId="{AD1EEF54-BDC4-4DB5-9F43-1266EFEA4EE4}" type="sibTrans" cxnId="{8992C44B-4FA6-4BE8-89F8-E321CC558A16}">
      <dgm:prSet/>
      <dgm:spPr/>
      <dgm:t>
        <a:bodyPr/>
        <a:lstStyle/>
        <a:p>
          <a:endParaRPr lang="en-US" sz="1200"/>
        </a:p>
      </dgm:t>
    </dgm:pt>
    <dgm:pt modelId="{DA834AAE-2722-4EA8-AFF8-D423F645B03D}">
      <dgm:prSet phldrT="[Text]" custT="1"/>
      <dgm:spPr/>
      <dgm:t>
        <a:bodyPr/>
        <a:lstStyle/>
        <a:p>
          <a:r>
            <a:rPr lang="en-US" sz="1200" dirty="0" smtClean="0"/>
            <a:t>Pick Up/To go</a:t>
          </a:r>
          <a:endParaRPr lang="en-US" sz="1200" dirty="0"/>
        </a:p>
      </dgm:t>
    </dgm:pt>
    <dgm:pt modelId="{6AC0CD55-AA48-4E9B-B13B-4B985015A16F}" type="parTrans" cxnId="{31553318-5DDC-4583-81F5-5CFB418B280A}">
      <dgm:prSet/>
      <dgm:spPr/>
      <dgm:t>
        <a:bodyPr/>
        <a:lstStyle/>
        <a:p>
          <a:endParaRPr lang="en-US" sz="1200"/>
        </a:p>
      </dgm:t>
    </dgm:pt>
    <dgm:pt modelId="{7EC65C57-2330-4C56-8C34-8C0B405DB1AE}" type="sibTrans" cxnId="{31553318-5DDC-4583-81F5-5CFB418B280A}">
      <dgm:prSet/>
      <dgm:spPr/>
      <dgm:t>
        <a:bodyPr/>
        <a:lstStyle/>
        <a:p>
          <a:endParaRPr lang="en-US" sz="1200"/>
        </a:p>
      </dgm:t>
    </dgm:pt>
    <dgm:pt modelId="{BBCD129A-46A9-4110-A1F7-8A674A6D7E6A}">
      <dgm:prSet phldrT="[Text]" custT="1"/>
      <dgm:spPr/>
      <dgm:t>
        <a:bodyPr/>
        <a:lstStyle/>
        <a:p>
          <a:r>
            <a:rPr lang="en-US" sz="1200" dirty="0" smtClean="0"/>
            <a:t>Airlines</a:t>
          </a:r>
          <a:endParaRPr lang="en-US" sz="1200" dirty="0"/>
        </a:p>
      </dgm:t>
    </dgm:pt>
    <dgm:pt modelId="{294D337C-F070-4576-98EE-8CD6D6CBB864}" type="parTrans" cxnId="{14C15A4D-1243-4C20-BBFD-F02CAC9305CD}">
      <dgm:prSet/>
      <dgm:spPr/>
      <dgm:t>
        <a:bodyPr/>
        <a:lstStyle/>
        <a:p>
          <a:endParaRPr lang="en-US" sz="1200"/>
        </a:p>
      </dgm:t>
    </dgm:pt>
    <dgm:pt modelId="{B167E889-DEF3-4D48-8F03-F5E43D62AD73}" type="sibTrans" cxnId="{14C15A4D-1243-4C20-BBFD-F02CAC9305CD}">
      <dgm:prSet/>
      <dgm:spPr/>
      <dgm:t>
        <a:bodyPr/>
        <a:lstStyle/>
        <a:p>
          <a:endParaRPr lang="en-US" sz="1200"/>
        </a:p>
      </dgm:t>
    </dgm:pt>
    <dgm:pt modelId="{95F81AD8-B770-4319-93B1-CA4CC7313538}">
      <dgm:prSet phldrT="[Text]" custT="1"/>
      <dgm:spPr/>
      <dgm:t>
        <a:bodyPr/>
        <a:lstStyle/>
        <a:p>
          <a:r>
            <a:rPr lang="en-US" sz="1200" dirty="0" smtClean="0"/>
            <a:t>Institutional</a:t>
          </a:r>
          <a:endParaRPr lang="en-US" sz="1200" dirty="0"/>
        </a:p>
      </dgm:t>
    </dgm:pt>
    <dgm:pt modelId="{78129E89-64E5-4C1F-AEA5-396D7DBA082C}" type="parTrans" cxnId="{9E60E1C9-44FD-49B0-AE11-112DB708236E}">
      <dgm:prSet/>
      <dgm:spPr/>
      <dgm:t>
        <a:bodyPr/>
        <a:lstStyle/>
        <a:p>
          <a:endParaRPr lang="en-US" sz="1200"/>
        </a:p>
      </dgm:t>
    </dgm:pt>
    <dgm:pt modelId="{856761EA-1E79-4FE3-B283-4AADB2A0CB57}" type="sibTrans" cxnId="{9E60E1C9-44FD-49B0-AE11-112DB708236E}">
      <dgm:prSet/>
      <dgm:spPr/>
      <dgm:t>
        <a:bodyPr/>
        <a:lstStyle/>
        <a:p>
          <a:endParaRPr lang="en-US" sz="1200"/>
        </a:p>
      </dgm:t>
    </dgm:pt>
    <dgm:pt modelId="{23A7321B-6E34-4DD2-ADA8-A37C838E6156}">
      <dgm:prSet phldrT="[Text]" custT="1"/>
      <dgm:spPr/>
      <dgm:t>
        <a:bodyPr/>
        <a:lstStyle/>
        <a:p>
          <a:r>
            <a:rPr lang="en-US" sz="1200" dirty="0" smtClean="0"/>
            <a:t>Drive Thru </a:t>
          </a:r>
          <a:endParaRPr lang="en-US" sz="1200" dirty="0"/>
        </a:p>
      </dgm:t>
    </dgm:pt>
    <dgm:pt modelId="{D38BF2C1-2AD6-4529-9611-0B80D3A59E55}" type="parTrans" cxnId="{F75CAD4B-C7C6-4B9C-9E36-473FB500DDD6}">
      <dgm:prSet/>
      <dgm:spPr/>
      <dgm:t>
        <a:bodyPr/>
        <a:lstStyle/>
        <a:p>
          <a:endParaRPr lang="en-US" sz="1200"/>
        </a:p>
      </dgm:t>
    </dgm:pt>
    <dgm:pt modelId="{9CB5C255-C402-4D0B-BD21-F46C2BA190CC}" type="sibTrans" cxnId="{F75CAD4B-C7C6-4B9C-9E36-473FB500DDD6}">
      <dgm:prSet/>
      <dgm:spPr/>
      <dgm:t>
        <a:bodyPr/>
        <a:lstStyle/>
        <a:p>
          <a:endParaRPr lang="en-US" sz="1200"/>
        </a:p>
      </dgm:t>
    </dgm:pt>
    <dgm:pt modelId="{AF88DE57-D2D4-4756-9FB1-5AE19C853A32}">
      <dgm:prSet phldrT="[Text]" custT="1"/>
      <dgm:spPr/>
      <dgm:t>
        <a:bodyPr/>
        <a:lstStyle/>
        <a:p>
          <a:r>
            <a:rPr lang="en-US" sz="1200" dirty="0" smtClean="0"/>
            <a:t>Curb Side </a:t>
          </a:r>
          <a:endParaRPr lang="en-US" sz="1200" dirty="0"/>
        </a:p>
      </dgm:t>
    </dgm:pt>
    <dgm:pt modelId="{A07DD5C5-6B58-42C2-A2DB-581A7DB1CD2D}" type="parTrans" cxnId="{5B2E4DF6-DC6D-4A3E-8526-CBF277B71FBE}">
      <dgm:prSet/>
      <dgm:spPr/>
      <dgm:t>
        <a:bodyPr/>
        <a:lstStyle/>
        <a:p>
          <a:endParaRPr lang="en-US" sz="1200"/>
        </a:p>
      </dgm:t>
    </dgm:pt>
    <dgm:pt modelId="{6DFB2275-2FAA-4782-8E8D-413870322367}" type="sibTrans" cxnId="{5B2E4DF6-DC6D-4A3E-8526-CBF277B71FBE}">
      <dgm:prSet/>
      <dgm:spPr/>
      <dgm:t>
        <a:bodyPr/>
        <a:lstStyle/>
        <a:p>
          <a:endParaRPr lang="en-US" sz="1200"/>
        </a:p>
      </dgm:t>
    </dgm:pt>
    <dgm:pt modelId="{7D52244D-E786-4635-B327-DFE81FAAE0A0}">
      <dgm:prSet custT="1"/>
      <dgm:spPr/>
      <dgm:t>
        <a:bodyPr/>
        <a:lstStyle/>
        <a:p>
          <a:r>
            <a:rPr lang="en-US" sz="2000" dirty="0" smtClean="0"/>
            <a:t>Door Step Delivery</a:t>
          </a:r>
        </a:p>
      </dgm:t>
    </dgm:pt>
    <dgm:pt modelId="{91FA7C7D-147B-46F0-A2E4-FB0FFBE927D9}" type="parTrans" cxnId="{7CE054B8-6BC1-42CC-ACA7-6E215DC2A612}">
      <dgm:prSet/>
      <dgm:spPr/>
      <dgm:t>
        <a:bodyPr/>
        <a:lstStyle/>
        <a:p>
          <a:endParaRPr lang="en-US" sz="1200"/>
        </a:p>
      </dgm:t>
    </dgm:pt>
    <dgm:pt modelId="{D1685B42-10A1-466F-9E45-5F9CD4922372}" type="sibTrans" cxnId="{7CE054B8-6BC1-42CC-ACA7-6E215DC2A612}">
      <dgm:prSet/>
      <dgm:spPr/>
      <dgm:t>
        <a:bodyPr/>
        <a:lstStyle/>
        <a:p>
          <a:endParaRPr lang="en-US" sz="1200"/>
        </a:p>
      </dgm:t>
    </dgm:pt>
    <dgm:pt modelId="{DB0A6187-3F86-4015-9F4F-49A1869D620E}" type="pres">
      <dgm:prSet presAssocID="{7DB33588-9EE3-4846-BCFB-1D99E4040B95}" presName="Name0" presStyleCnt="0">
        <dgm:presLayoutVars>
          <dgm:dir/>
          <dgm:resizeHandles val="exact"/>
        </dgm:presLayoutVars>
      </dgm:prSet>
      <dgm:spPr/>
      <dgm:t>
        <a:bodyPr/>
        <a:lstStyle/>
        <a:p>
          <a:endParaRPr lang="en-US"/>
        </a:p>
      </dgm:t>
    </dgm:pt>
    <dgm:pt modelId="{2C987316-409E-4F69-922E-126E3BEB2874}" type="pres">
      <dgm:prSet presAssocID="{4FD1F912-60E6-4184-8ADC-A5E4F8A90C3E}" presName="node" presStyleLbl="node1" presStyleIdx="0" presStyleCnt="4">
        <dgm:presLayoutVars>
          <dgm:bulletEnabled val="1"/>
        </dgm:presLayoutVars>
      </dgm:prSet>
      <dgm:spPr/>
      <dgm:t>
        <a:bodyPr/>
        <a:lstStyle/>
        <a:p>
          <a:endParaRPr lang="en-US"/>
        </a:p>
      </dgm:t>
    </dgm:pt>
    <dgm:pt modelId="{7EC9A28B-4CB0-43C2-AB66-3D9E9FA11CCD}" type="pres">
      <dgm:prSet presAssocID="{AFB679CF-34BD-4765-971E-DC002A97CC9B}" presName="sibTrans" presStyleCnt="0"/>
      <dgm:spPr/>
      <dgm:t>
        <a:bodyPr/>
        <a:lstStyle/>
        <a:p>
          <a:endParaRPr lang="en-US"/>
        </a:p>
      </dgm:t>
    </dgm:pt>
    <dgm:pt modelId="{07625A2E-B79C-4456-B976-359395AF4A19}" type="pres">
      <dgm:prSet presAssocID="{BA2835C6-F1BB-40E5-8FBE-D155B6C15DEC}" presName="node" presStyleLbl="node1" presStyleIdx="1" presStyleCnt="4">
        <dgm:presLayoutVars>
          <dgm:bulletEnabled val="1"/>
        </dgm:presLayoutVars>
      </dgm:prSet>
      <dgm:spPr/>
      <dgm:t>
        <a:bodyPr/>
        <a:lstStyle/>
        <a:p>
          <a:endParaRPr lang="en-US"/>
        </a:p>
      </dgm:t>
    </dgm:pt>
    <dgm:pt modelId="{6A386B2E-0178-47DE-AAF5-353CFCCC3CEB}" type="pres">
      <dgm:prSet presAssocID="{121C31E3-C952-4FF2-8857-DA7255EE6707}" presName="sibTrans" presStyleCnt="0"/>
      <dgm:spPr/>
      <dgm:t>
        <a:bodyPr/>
        <a:lstStyle/>
        <a:p>
          <a:endParaRPr lang="en-US"/>
        </a:p>
      </dgm:t>
    </dgm:pt>
    <dgm:pt modelId="{EE2AFCC3-3D6D-4175-B593-E9FA3981DCA5}" type="pres">
      <dgm:prSet presAssocID="{9E11BC75-8AE9-4FD3-853E-601D5B9CAE96}" presName="node" presStyleLbl="node1" presStyleIdx="2" presStyleCnt="4">
        <dgm:presLayoutVars>
          <dgm:bulletEnabled val="1"/>
        </dgm:presLayoutVars>
      </dgm:prSet>
      <dgm:spPr/>
      <dgm:t>
        <a:bodyPr/>
        <a:lstStyle/>
        <a:p>
          <a:endParaRPr lang="en-US"/>
        </a:p>
      </dgm:t>
    </dgm:pt>
    <dgm:pt modelId="{6E4083EB-E69D-41B0-9541-31E14348279E}" type="pres">
      <dgm:prSet presAssocID="{AD1EEF54-BDC4-4DB5-9F43-1266EFEA4EE4}" presName="sibTrans" presStyleCnt="0"/>
      <dgm:spPr/>
      <dgm:t>
        <a:bodyPr/>
        <a:lstStyle/>
        <a:p>
          <a:endParaRPr lang="en-US"/>
        </a:p>
      </dgm:t>
    </dgm:pt>
    <dgm:pt modelId="{05E73C0B-60E5-4E47-AF5E-8DFFA883B8CA}" type="pres">
      <dgm:prSet presAssocID="{7D52244D-E786-4635-B327-DFE81FAAE0A0}" presName="node" presStyleLbl="node1" presStyleIdx="3" presStyleCnt="4">
        <dgm:presLayoutVars>
          <dgm:bulletEnabled val="1"/>
        </dgm:presLayoutVars>
      </dgm:prSet>
      <dgm:spPr/>
      <dgm:t>
        <a:bodyPr/>
        <a:lstStyle/>
        <a:p>
          <a:endParaRPr lang="en-US"/>
        </a:p>
      </dgm:t>
    </dgm:pt>
  </dgm:ptLst>
  <dgm:cxnLst>
    <dgm:cxn modelId="{19CC78E7-17CB-4A83-A859-03215060DB84}" type="presOf" srcId="{E860302D-F452-4FCD-AAF3-1FD7B8EB0D94}" destId="{2C987316-409E-4F69-922E-126E3BEB2874}" srcOrd="0" destOrd="2" presId="urn:microsoft.com/office/officeart/2005/8/layout/hList6"/>
    <dgm:cxn modelId="{087B3DD7-D420-4881-B1E4-377F8C693A22}" type="presOf" srcId="{4FD1F912-60E6-4184-8ADC-A5E4F8A90C3E}" destId="{2C987316-409E-4F69-922E-126E3BEB2874}" srcOrd="0" destOrd="0" presId="urn:microsoft.com/office/officeart/2005/8/layout/hList6"/>
    <dgm:cxn modelId="{7CE054B8-6BC1-42CC-ACA7-6E215DC2A612}" srcId="{7DB33588-9EE3-4846-BCFB-1D99E4040B95}" destId="{7D52244D-E786-4635-B327-DFE81FAAE0A0}" srcOrd="3" destOrd="0" parTransId="{91FA7C7D-147B-46F0-A2E4-FB0FFBE927D9}" sibTransId="{D1685B42-10A1-466F-9E45-5F9CD4922372}"/>
    <dgm:cxn modelId="{E39E7634-4AE2-4904-AA36-CF0BCB7808CB}" srcId="{4FD1F912-60E6-4184-8ADC-A5E4F8A90C3E}" destId="{1811ADEA-1557-44C8-A493-33BAD2F54E17}" srcOrd="0" destOrd="0" parTransId="{CF076AF5-69D6-4D10-9CC5-22C8211546AA}" sibTransId="{809E530F-2B23-432E-A3C6-5ADDFC828355}"/>
    <dgm:cxn modelId="{462D53D3-8581-4115-AD27-48083D217896}" type="presOf" srcId="{BBCD129A-46A9-4110-A1F7-8A674A6D7E6A}" destId="{07625A2E-B79C-4456-B976-359395AF4A19}" srcOrd="0" destOrd="2" presId="urn:microsoft.com/office/officeart/2005/8/layout/hList6"/>
    <dgm:cxn modelId="{CAAE98F5-6904-4BD9-B7CB-72546AA4D567}" type="presOf" srcId="{95F81AD8-B770-4319-93B1-CA4CC7313538}" destId="{07625A2E-B79C-4456-B976-359395AF4A19}" srcOrd="0" destOrd="3" presId="urn:microsoft.com/office/officeart/2005/8/layout/hList6"/>
    <dgm:cxn modelId="{B949D828-4ABA-403D-B4D6-158F6502EBDD}" type="presOf" srcId="{1811ADEA-1557-44C8-A493-33BAD2F54E17}" destId="{2C987316-409E-4F69-922E-126E3BEB2874}" srcOrd="0" destOrd="1" presId="urn:microsoft.com/office/officeart/2005/8/layout/hList6"/>
    <dgm:cxn modelId="{AA046AEB-AA0F-44D1-90B1-EB4F80F4E66F}" srcId="{4FD1F912-60E6-4184-8ADC-A5E4F8A90C3E}" destId="{E860302D-F452-4FCD-AAF3-1FD7B8EB0D94}" srcOrd="1" destOrd="0" parTransId="{797F6845-2197-4BDE-A520-2AC1AD46CF68}" sibTransId="{2FF217EA-1AA9-40FD-8B8A-DDA51227AFEA}"/>
    <dgm:cxn modelId="{F75CAD4B-C7C6-4B9C-9E36-473FB500DDD6}" srcId="{9E11BC75-8AE9-4FD3-853E-601D5B9CAE96}" destId="{23A7321B-6E34-4DD2-ADA8-A37C838E6156}" srcOrd="1" destOrd="0" parTransId="{D38BF2C1-2AD6-4529-9611-0B80D3A59E55}" sibTransId="{9CB5C255-C402-4D0B-BD21-F46C2BA190CC}"/>
    <dgm:cxn modelId="{F30389C8-7D2C-41B0-AA3A-DE9321A40E7E}" type="presOf" srcId="{2A3AD9A7-BFC1-4DDD-997A-B4D2041E63EE}" destId="{07625A2E-B79C-4456-B976-359395AF4A19}" srcOrd="0" destOrd="1" presId="urn:microsoft.com/office/officeart/2005/8/layout/hList6"/>
    <dgm:cxn modelId="{5B2E4DF6-DC6D-4A3E-8526-CBF277B71FBE}" srcId="{9E11BC75-8AE9-4FD3-853E-601D5B9CAE96}" destId="{AF88DE57-D2D4-4756-9FB1-5AE19C853A32}" srcOrd="2" destOrd="0" parTransId="{A07DD5C5-6B58-42C2-A2DB-581A7DB1CD2D}" sibTransId="{6DFB2275-2FAA-4782-8E8D-413870322367}"/>
    <dgm:cxn modelId="{FC27BC41-EC01-4241-9753-E27B57BC1905}" srcId="{7DB33588-9EE3-4846-BCFB-1D99E4040B95}" destId="{4FD1F912-60E6-4184-8ADC-A5E4F8A90C3E}" srcOrd="0" destOrd="0" parTransId="{13C0304A-E782-4E8D-9214-E92E00EC8E6A}" sibTransId="{AFB679CF-34BD-4765-971E-DC002A97CC9B}"/>
    <dgm:cxn modelId="{21AD3860-1901-4503-8E17-8850DBA29757}" type="presOf" srcId="{7D52244D-E786-4635-B327-DFE81FAAE0A0}" destId="{05E73C0B-60E5-4E47-AF5E-8DFFA883B8CA}" srcOrd="0" destOrd="0" presId="urn:microsoft.com/office/officeart/2005/8/layout/hList6"/>
    <dgm:cxn modelId="{DF3BD9F4-EBD3-46EB-9F07-D63B148C9199}" type="presOf" srcId="{BA2835C6-F1BB-40E5-8FBE-D155B6C15DEC}" destId="{07625A2E-B79C-4456-B976-359395AF4A19}" srcOrd="0" destOrd="0" presId="urn:microsoft.com/office/officeart/2005/8/layout/hList6"/>
    <dgm:cxn modelId="{5A225AEB-44ED-4F03-AD19-408970D80F8B}" type="presOf" srcId="{DA834AAE-2722-4EA8-AFF8-D423F645B03D}" destId="{EE2AFCC3-3D6D-4175-B593-E9FA3981DCA5}" srcOrd="0" destOrd="1" presId="urn:microsoft.com/office/officeart/2005/8/layout/hList6"/>
    <dgm:cxn modelId="{8992C44B-4FA6-4BE8-89F8-E321CC558A16}" srcId="{7DB33588-9EE3-4846-BCFB-1D99E4040B95}" destId="{9E11BC75-8AE9-4FD3-853E-601D5B9CAE96}" srcOrd="2" destOrd="0" parTransId="{E658DFFF-7EED-4761-9866-DF4A43CBFA98}" sibTransId="{AD1EEF54-BDC4-4DB5-9F43-1266EFEA4EE4}"/>
    <dgm:cxn modelId="{5C60BB70-30B2-4A38-A018-80DF8034A756}" type="presOf" srcId="{23A7321B-6E34-4DD2-ADA8-A37C838E6156}" destId="{EE2AFCC3-3D6D-4175-B593-E9FA3981DCA5}" srcOrd="0" destOrd="2" presId="urn:microsoft.com/office/officeart/2005/8/layout/hList6"/>
    <dgm:cxn modelId="{9E60E1C9-44FD-49B0-AE11-112DB708236E}" srcId="{BA2835C6-F1BB-40E5-8FBE-D155B6C15DEC}" destId="{95F81AD8-B770-4319-93B1-CA4CC7313538}" srcOrd="2" destOrd="0" parTransId="{78129E89-64E5-4C1F-AEA5-396D7DBA082C}" sibTransId="{856761EA-1E79-4FE3-B283-4AADB2A0CB57}"/>
    <dgm:cxn modelId="{66D735E2-4952-491F-BF58-2195A466AC7A}" type="presOf" srcId="{AF88DE57-D2D4-4756-9FB1-5AE19C853A32}" destId="{EE2AFCC3-3D6D-4175-B593-E9FA3981DCA5}" srcOrd="0" destOrd="3" presId="urn:microsoft.com/office/officeart/2005/8/layout/hList6"/>
    <dgm:cxn modelId="{14C15A4D-1243-4C20-BBFD-F02CAC9305CD}" srcId="{BA2835C6-F1BB-40E5-8FBE-D155B6C15DEC}" destId="{BBCD129A-46A9-4110-A1F7-8A674A6D7E6A}" srcOrd="1" destOrd="0" parTransId="{294D337C-F070-4576-98EE-8CD6D6CBB864}" sibTransId="{B167E889-DEF3-4D48-8F03-F5E43D62AD73}"/>
    <dgm:cxn modelId="{6FFC2F8B-D68A-4105-AF37-0F9B17720449}" type="presOf" srcId="{7DB33588-9EE3-4846-BCFB-1D99E4040B95}" destId="{DB0A6187-3F86-4015-9F4F-49A1869D620E}" srcOrd="0" destOrd="0" presId="urn:microsoft.com/office/officeart/2005/8/layout/hList6"/>
    <dgm:cxn modelId="{811BF245-40CD-4602-B5E5-02554B9A6AE5}" srcId="{7DB33588-9EE3-4846-BCFB-1D99E4040B95}" destId="{BA2835C6-F1BB-40E5-8FBE-D155B6C15DEC}" srcOrd="1" destOrd="0" parTransId="{013BCA0D-7588-4083-BE72-2DA323679BCE}" sibTransId="{121C31E3-C952-4FF2-8857-DA7255EE6707}"/>
    <dgm:cxn modelId="{D729B10F-0790-4AE3-94ED-5D58B9D393E0}" srcId="{BA2835C6-F1BB-40E5-8FBE-D155B6C15DEC}" destId="{2A3AD9A7-BFC1-4DDD-997A-B4D2041E63EE}" srcOrd="0" destOrd="0" parTransId="{D9454EA3-83EE-4A6C-A256-46CD4D1BDC65}" sibTransId="{5380DC93-B232-4E05-BABB-02F276BF3220}"/>
    <dgm:cxn modelId="{E5F84C2B-6746-406B-BC8B-E3C0C59DF50A}" type="presOf" srcId="{9E11BC75-8AE9-4FD3-853E-601D5B9CAE96}" destId="{EE2AFCC3-3D6D-4175-B593-E9FA3981DCA5}" srcOrd="0" destOrd="0" presId="urn:microsoft.com/office/officeart/2005/8/layout/hList6"/>
    <dgm:cxn modelId="{31553318-5DDC-4583-81F5-5CFB418B280A}" srcId="{9E11BC75-8AE9-4FD3-853E-601D5B9CAE96}" destId="{DA834AAE-2722-4EA8-AFF8-D423F645B03D}" srcOrd="0" destOrd="0" parTransId="{6AC0CD55-AA48-4E9B-B13B-4B985015A16F}" sibTransId="{7EC65C57-2330-4C56-8C34-8C0B405DB1AE}"/>
    <dgm:cxn modelId="{7A0653D4-42CC-430A-88BA-D40B42E53204}" type="presParOf" srcId="{DB0A6187-3F86-4015-9F4F-49A1869D620E}" destId="{2C987316-409E-4F69-922E-126E3BEB2874}" srcOrd="0" destOrd="0" presId="urn:microsoft.com/office/officeart/2005/8/layout/hList6"/>
    <dgm:cxn modelId="{EAF261DB-31BE-4601-A9B6-B845D3EA9AF8}" type="presParOf" srcId="{DB0A6187-3F86-4015-9F4F-49A1869D620E}" destId="{7EC9A28B-4CB0-43C2-AB66-3D9E9FA11CCD}" srcOrd="1" destOrd="0" presId="urn:microsoft.com/office/officeart/2005/8/layout/hList6"/>
    <dgm:cxn modelId="{B1B4DCF0-FDAB-4A44-99CC-514E6EBE1ADE}" type="presParOf" srcId="{DB0A6187-3F86-4015-9F4F-49A1869D620E}" destId="{07625A2E-B79C-4456-B976-359395AF4A19}" srcOrd="2" destOrd="0" presId="urn:microsoft.com/office/officeart/2005/8/layout/hList6"/>
    <dgm:cxn modelId="{DF9D7BB2-E2E0-4997-AFF9-429A049A7486}" type="presParOf" srcId="{DB0A6187-3F86-4015-9F4F-49A1869D620E}" destId="{6A386B2E-0178-47DE-AAF5-353CFCCC3CEB}" srcOrd="3" destOrd="0" presId="urn:microsoft.com/office/officeart/2005/8/layout/hList6"/>
    <dgm:cxn modelId="{B7C73E03-AA94-40FF-A386-FB386F7E5129}" type="presParOf" srcId="{DB0A6187-3F86-4015-9F4F-49A1869D620E}" destId="{EE2AFCC3-3D6D-4175-B593-E9FA3981DCA5}" srcOrd="4" destOrd="0" presId="urn:microsoft.com/office/officeart/2005/8/layout/hList6"/>
    <dgm:cxn modelId="{53E48E96-D77F-4683-976E-BA11F10BA721}" type="presParOf" srcId="{DB0A6187-3F86-4015-9F4F-49A1869D620E}" destId="{6E4083EB-E69D-41B0-9541-31E14348279E}" srcOrd="5" destOrd="0" presId="urn:microsoft.com/office/officeart/2005/8/layout/hList6"/>
    <dgm:cxn modelId="{22BC36AD-81FB-4D2D-A61F-F0EF8BE55BF3}" type="presParOf" srcId="{DB0A6187-3F86-4015-9F4F-49A1869D620E}" destId="{05E73C0B-60E5-4E47-AF5E-8DFFA883B8CA}" srcOrd="6" destOrd="0" presId="urn:microsoft.com/office/officeart/2005/8/layout/hList6"/>
  </dgm:cxnLst>
  <dgm:bg/>
  <dgm:whole>
    <a:ln w="28575">
      <a:solidFill>
        <a:schemeClr val="tx2">
          <a:lumMod val="40000"/>
          <a:lumOff val="6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8B3F8AA5-384B-4A3D-9BE3-C25CC376C778}" type="doc">
      <dgm:prSet loTypeId="urn:microsoft.com/office/officeart/2005/8/layout/default#1" loCatId="list" qsTypeId="urn:microsoft.com/office/officeart/2005/8/quickstyle/3d1" qsCatId="3D" csTypeId="urn:microsoft.com/office/officeart/2005/8/colors/accent2_1" csCatId="accent2" phldr="1"/>
      <dgm:spPr/>
      <dgm:t>
        <a:bodyPr/>
        <a:lstStyle/>
        <a:p>
          <a:endParaRPr lang="en-US"/>
        </a:p>
      </dgm:t>
    </dgm:pt>
    <dgm:pt modelId="{E099F6A6-9EDD-4315-ADF1-41E111CFB8C4}">
      <dgm:prSet phldrT="[Text]" custT="1"/>
      <dgm:spPr/>
      <dgm:t>
        <a:bodyPr/>
        <a:lstStyle/>
        <a:p>
          <a:r>
            <a:rPr lang="en-US" sz="1000" dirty="0" smtClean="0"/>
            <a:t>HR</a:t>
          </a:r>
          <a:endParaRPr lang="en-US" sz="1000" dirty="0"/>
        </a:p>
      </dgm:t>
    </dgm:pt>
    <dgm:pt modelId="{EF4D3F76-A6FB-4B46-BA53-BE18587DD628}" type="parTrans" cxnId="{8A26FB8D-3427-4114-92C3-46DDFBB0C752}">
      <dgm:prSet/>
      <dgm:spPr/>
      <dgm:t>
        <a:bodyPr/>
        <a:lstStyle/>
        <a:p>
          <a:endParaRPr lang="en-US" sz="4400"/>
        </a:p>
      </dgm:t>
    </dgm:pt>
    <dgm:pt modelId="{BA2D7229-38EF-4199-A381-41F2259433BF}" type="sibTrans" cxnId="{8A26FB8D-3427-4114-92C3-46DDFBB0C752}">
      <dgm:prSet/>
      <dgm:spPr/>
      <dgm:t>
        <a:bodyPr/>
        <a:lstStyle/>
        <a:p>
          <a:endParaRPr lang="en-US" sz="4400"/>
        </a:p>
      </dgm:t>
    </dgm:pt>
    <dgm:pt modelId="{795A7667-735D-4675-ABAD-220F417E35EB}">
      <dgm:prSet phldrT="[Text]" custT="1"/>
      <dgm:spPr/>
      <dgm:t>
        <a:bodyPr/>
        <a:lstStyle/>
        <a:p>
          <a:r>
            <a:rPr lang="en-US" sz="1000" dirty="0" smtClean="0"/>
            <a:t>Payroll</a:t>
          </a:r>
          <a:endParaRPr lang="en-US" sz="1000" dirty="0"/>
        </a:p>
      </dgm:t>
    </dgm:pt>
    <dgm:pt modelId="{30E7C047-4D39-462F-97AA-95305161D8D0}" type="parTrans" cxnId="{0430CBA8-F537-4166-B7F3-977E5B582A75}">
      <dgm:prSet/>
      <dgm:spPr/>
      <dgm:t>
        <a:bodyPr/>
        <a:lstStyle/>
        <a:p>
          <a:endParaRPr lang="en-US" sz="4400"/>
        </a:p>
      </dgm:t>
    </dgm:pt>
    <dgm:pt modelId="{2BBE52B4-0B6D-4780-8EA2-A87F2C09B385}" type="sibTrans" cxnId="{0430CBA8-F537-4166-B7F3-977E5B582A75}">
      <dgm:prSet/>
      <dgm:spPr/>
      <dgm:t>
        <a:bodyPr/>
        <a:lstStyle/>
        <a:p>
          <a:endParaRPr lang="en-US" sz="4400"/>
        </a:p>
      </dgm:t>
    </dgm:pt>
    <dgm:pt modelId="{1F1A6D66-AA5C-4538-8F2D-0D3E49C8386C}">
      <dgm:prSet phldrT="[Text]" custT="1"/>
      <dgm:spPr/>
      <dgm:t>
        <a:bodyPr/>
        <a:lstStyle/>
        <a:p>
          <a:r>
            <a:rPr lang="en-US" sz="1000" dirty="0" smtClean="0"/>
            <a:t>Food Cost Accounting</a:t>
          </a:r>
          <a:endParaRPr lang="en-US" sz="1000" dirty="0"/>
        </a:p>
      </dgm:t>
    </dgm:pt>
    <dgm:pt modelId="{77F1E7C6-FE75-423B-936F-D3E68852730E}" type="parTrans" cxnId="{42AB25A0-3F82-44D6-9F3A-76A0DEC9D00E}">
      <dgm:prSet/>
      <dgm:spPr/>
      <dgm:t>
        <a:bodyPr/>
        <a:lstStyle/>
        <a:p>
          <a:endParaRPr lang="en-US" sz="4400"/>
        </a:p>
      </dgm:t>
    </dgm:pt>
    <dgm:pt modelId="{6237C6DF-ECCB-4691-A056-8C30B647EBD0}" type="sibTrans" cxnId="{42AB25A0-3F82-44D6-9F3A-76A0DEC9D00E}">
      <dgm:prSet/>
      <dgm:spPr/>
      <dgm:t>
        <a:bodyPr/>
        <a:lstStyle/>
        <a:p>
          <a:endParaRPr lang="en-US" sz="4400"/>
        </a:p>
      </dgm:t>
    </dgm:pt>
    <dgm:pt modelId="{369A79BA-2757-4854-A3CD-142C157C7AFE}">
      <dgm:prSet phldrT="[Text]" custT="1"/>
      <dgm:spPr/>
      <dgm:t>
        <a:bodyPr/>
        <a:lstStyle/>
        <a:p>
          <a:r>
            <a:rPr lang="en-US" sz="1000" dirty="0" smtClean="0"/>
            <a:t>Marketing and Sales</a:t>
          </a:r>
          <a:endParaRPr lang="en-US" sz="1000" dirty="0"/>
        </a:p>
      </dgm:t>
    </dgm:pt>
    <dgm:pt modelId="{A993DC0D-B90D-4DA2-810C-A53036618A7D}" type="parTrans" cxnId="{19F58142-A094-4E8B-8B7A-8C648A106E3A}">
      <dgm:prSet/>
      <dgm:spPr/>
      <dgm:t>
        <a:bodyPr/>
        <a:lstStyle/>
        <a:p>
          <a:endParaRPr lang="en-US" sz="4400"/>
        </a:p>
      </dgm:t>
    </dgm:pt>
    <dgm:pt modelId="{67D07596-0CF9-4B9A-A6F6-34747CBB42BB}" type="sibTrans" cxnId="{19F58142-A094-4E8B-8B7A-8C648A106E3A}">
      <dgm:prSet/>
      <dgm:spPr/>
      <dgm:t>
        <a:bodyPr/>
        <a:lstStyle/>
        <a:p>
          <a:endParaRPr lang="en-US" sz="4400"/>
        </a:p>
      </dgm:t>
    </dgm:pt>
    <dgm:pt modelId="{EFD18B5D-20D8-4BA3-AA1D-2B2250838275}">
      <dgm:prSet phldrT="[Text]" custT="1"/>
      <dgm:spPr/>
      <dgm:t>
        <a:bodyPr/>
        <a:lstStyle/>
        <a:p>
          <a:r>
            <a:rPr lang="en-US" sz="1000" dirty="0" smtClean="0"/>
            <a:t>Treasury</a:t>
          </a:r>
          <a:endParaRPr lang="en-US" sz="1000" dirty="0"/>
        </a:p>
      </dgm:t>
    </dgm:pt>
    <dgm:pt modelId="{E36FBDF2-63CA-4186-BECF-8EC6A011DCE3}" type="parTrans" cxnId="{C4598BF6-6D5F-49A9-B273-CF28D7FEECEB}">
      <dgm:prSet/>
      <dgm:spPr/>
      <dgm:t>
        <a:bodyPr/>
        <a:lstStyle/>
        <a:p>
          <a:endParaRPr lang="en-US" sz="4400"/>
        </a:p>
      </dgm:t>
    </dgm:pt>
    <dgm:pt modelId="{1A87B792-4F77-463C-B152-22CBCB409B3F}" type="sibTrans" cxnId="{C4598BF6-6D5F-49A9-B273-CF28D7FEECEB}">
      <dgm:prSet/>
      <dgm:spPr/>
      <dgm:t>
        <a:bodyPr/>
        <a:lstStyle/>
        <a:p>
          <a:endParaRPr lang="en-US" sz="4400"/>
        </a:p>
      </dgm:t>
    </dgm:pt>
    <dgm:pt modelId="{AC2721E8-1A92-4E77-8267-40910873041D}">
      <dgm:prSet phldrT="[Text]" custT="1"/>
      <dgm:spPr/>
      <dgm:t>
        <a:bodyPr/>
        <a:lstStyle/>
        <a:p>
          <a:r>
            <a:rPr lang="en-US" sz="1000" dirty="0" smtClean="0"/>
            <a:t>New Product Development</a:t>
          </a:r>
          <a:endParaRPr lang="en-US" sz="1000" dirty="0"/>
        </a:p>
      </dgm:t>
    </dgm:pt>
    <dgm:pt modelId="{EE314CCE-5F78-49FA-89BC-967F4A6CBB15}" type="parTrans" cxnId="{523C6B3F-88A7-4DA6-A013-EDDC2D89B382}">
      <dgm:prSet/>
      <dgm:spPr/>
      <dgm:t>
        <a:bodyPr/>
        <a:lstStyle/>
        <a:p>
          <a:endParaRPr lang="en-US" sz="4400"/>
        </a:p>
      </dgm:t>
    </dgm:pt>
    <dgm:pt modelId="{FE3FA4A3-0423-4555-B678-25B831E80C82}" type="sibTrans" cxnId="{523C6B3F-88A7-4DA6-A013-EDDC2D89B382}">
      <dgm:prSet/>
      <dgm:spPr/>
      <dgm:t>
        <a:bodyPr/>
        <a:lstStyle/>
        <a:p>
          <a:endParaRPr lang="en-US" sz="4400"/>
        </a:p>
      </dgm:t>
    </dgm:pt>
    <dgm:pt modelId="{FC9F6245-402A-410F-8AD1-CF15A8ACFCC5}">
      <dgm:prSet phldrT="[Text]" custT="1"/>
      <dgm:spPr/>
      <dgm:t>
        <a:bodyPr/>
        <a:lstStyle/>
        <a:p>
          <a:r>
            <a:rPr lang="en-US" sz="1000" dirty="0" smtClean="0"/>
            <a:t>Supply Chain Management</a:t>
          </a:r>
          <a:endParaRPr lang="en-US" sz="1000" dirty="0"/>
        </a:p>
      </dgm:t>
    </dgm:pt>
    <dgm:pt modelId="{DE97E2F9-662C-4761-B6F0-6C9529401473}" type="parTrans" cxnId="{F997C1DA-0023-415B-A34B-18322678D019}">
      <dgm:prSet/>
      <dgm:spPr/>
      <dgm:t>
        <a:bodyPr/>
        <a:lstStyle/>
        <a:p>
          <a:endParaRPr lang="en-US" sz="4400"/>
        </a:p>
      </dgm:t>
    </dgm:pt>
    <dgm:pt modelId="{E80AFDA9-AE30-4C52-94DE-EE3232229DC5}" type="sibTrans" cxnId="{F997C1DA-0023-415B-A34B-18322678D019}">
      <dgm:prSet/>
      <dgm:spPr/>
      <dgm:t>
        <a:bodyPr/>
        <a:lstStyle/>
        <a:p>
          <a:endParaRPr lang="en-US" sz="4400"/>
        </a:p>
      </dgm:t>
    </dgm:pt>
    <dgm:pt modelId="{F8BB2CE0-6905-4C33-A940-EEF89F5116C2}">
      <dgm:prSet phldrT="[Text]" custT="1"/>
      <dgm:spPr/>
      <dgm:t>
        <a:bodyPr/>
        <a:lstStyle/>
        <a:p>
          <a:r>
            <a:rPr lang="en-US" sz="1000" dirty="0" smtClean="0"/>
            <a:t>Real Estate Management</a:t>
          </a:r>
          <a:endParaRPr lang="en-US" sz="1000" dirty="0"/>
        </a:p>
      </dgm:t>
    </dgm:pt>
    <dgm:pt modelId="{8EA5B865-C367-4EEE-879F-59660716698D}" type="parTrans" cxnId="{8FA1DAE2-C447-4DC2-A7DB-754618FBC99B}">
      <dgm:prSet/>
      <dgm:spPr/>
      <dgm:t>
        <a:bodyPr/>
        <a:lstStyle/>
        <a:p>
          <a:endParaRPr lang="en-US" sz="4400"/>
        </a:p>
      </dgm:t>
    </dgm:pt>
    <dgm:pt modelId="{880202BA-2C4A-43F3-91B0-B0A769678DC4}" type="sibTrans" cxnId="{8FA1DAE2-C447-4DC2-A7DB-754618FBC99B}">
      <dgm:prSet/>
      <dgm:spPr/>
      <dgm:t>
        <a:bodyPr/>
        <a:lstStyle/>
        <a:p>
          <a:endParaRPr lang="en-US" sz="4400"/>
        </a:p>
      </dgm:t>
    </dgm:pt>
    <dgm:pt modelId="{43A6E7CE-2B83-4025-9778-9B0FE6ECEA1B}">
      <dgm:prSet phldrT="[Text]" custT="1"/>
      <dgm:spPr/>
      <dgm:t>
        <a:bodyPr/>
        <a:lstStyle/>
        <a:p>
          <a:r>
            <a:rPr lang="en-US" sz="1000" dirty="0" smtClean="0"/>
            <a:t>Information Technology</a:t>
          </a:r>
          <a:endParaRPr lang="en-US" sz="1000" dirty="0"/>
        </a:p>
      </dgm:t>
    </dgm:pt>
    <dgm:pt modelId="{602A621C-86AD-410A-80A9-E051E294FE1A}" type="parTrans" cxnId="{D7173917-82D6-432F-8233-6DFD9EBDFA8E}">
      <dgm:prSet/>
      <dgm:spPr/>
      <dgm:t>
        <a:bodyPr/>
        <a:lstStyle/>
        <a:p>
          <a:endParaRPr lang="en-US" sz="4400"/>
        </a:p>
      </dgm:t>
    </dgm:pt>
    <dgm:pt modelId="{2BF390CA-41E0-495A-B08B-01709E717D91}" type="sibTrans" cxnId="{D7173917-82D6-432F-8233-6DFD9EBDFA8E}">
      <dgm:prSet/>
      <dgm:spPr/>
      <dgm:t>
        <a:bodyPr/>
        <a:lstStyle/>
        <a:p>
          <a:endParaRPr lang="en-US" sz="4400"/>
        </a:p>
      </dgm:t>
    </dgm:pt>
    <dgm:pt modelId="{2BEB5CF7-B5C6-4441-B554-11C02BF0FBA1}">
      <dgm:prSet phldrT="[Text]" custT="1"/>
      <dgm:spPr/>
      <dgm:t>
        <a:bodyPr/>
        <a:lstStyle/>
        <a:p>
          <a:r>
            <a:rPr lang="en-US" sz="1000" dirty="0" smtClean="0"/>
            <a:t>Franchise Management</a:t>
          </a:r>
          <a:endParaRPr lang="en-US" sz="1000" dirty="0"/>
        </a:p>
      </dgm:t>
    </dgm:pt>
    <dgm:pt modelId="{3D19D2D1-2A6F-4FD1-B396-89030E41C717}" type="parTrans" cxnId="{FA3C24A1-F0D7-4946-9296-5C09171CCB70}">
      <dgm:prSet/>
      <dgm:spPr/>
      <dgm:t>
        <a:bodyPr/>
        <a:lstStyle/>
        <a:p>
          <a:endParaRPr lang="en-US" sz="4400"/>
        </a:p>
      </dgm:t>
    </dgm:pt>
    <dgm:pt modelId="{41A321B2-7771-44B5-89CB-287A1752E251}" type="sibTrans" cxnId="{FA3C24A1-F0D7-4946-9296-5C09171CCB70}">
      <dgm:prSet/>
      <dgm:spPr/>
      <dgm:t>
        <a:bodyPr/>
        <a:lstStyle/>
        <a:p>
          <a:endParaRPr lang="en-US" sz="4400"/>
        </a:p>
      </dgm:t>
    </dgm:pt>
    <dgm:pt modelId="{BD3F8FE1-456A-48B9-86F5-DA040D6B7465}">
      <dgm:prSet phldrT="[Text]" custT="1"/>
      <dgm:spPr/>
      <dgm:t>
        <a:bodyPr/>
        <a:lstStyle/>
        <a:p>
          <a:r>
            <a:rPr lang="en-US" sz="1000" dirty="0" smtClean="0"/>
            <a:t>Business Intelligence (BI)</a:t>
          </a:r>
          <a:endParaRPr lang="en-US" sz="1000" dirty="0"/>
        </a:p>
      </dgm:t>
    </dgm:pt>
    <dgm:pt modelId="{C14E496D-8291-4CD5-81DA-2DF21F18B6C8}" type="parTrans" cxnId="{803192AD-999C-4033-9B6D-3A014C1B5521}">
      <dgm:prSet/>
      <dgm:spPr/>
      <dgm:t>
        <a:bodyPr/>
        <a:lstStyle/>
        <a:p>
          <a:endParaRPr lang="en-US" sz="4400"/>
        </a:p>
      </dgm:t>
    </dgm:pt>
    <dgm:pt modelId="{77167A82-B27E-454D-9312-63F93B27BED6}" type="sibTrans" cxnId="{803192AD-999C-4033-9B6D-3A014C1B5521}">
      <dgm:prSet/>
      <dgm:spPr/>
      <dgm:t>
        <a:bodyPr/>
        <a:lstStyle/>
        <a:p>
          <a:endParaRPr lang="en-US" sz="4400"/>
        </a:p>
      </dgm:t>
    </dgm:pt>
    <dgm:pt modelId="{DF355EEC-2CCC-43AC-8A51-4F3449ADB48A}">
      <dgm:prSet phldrT="[Text]" custT="1"/>
      <dgm:spPr/>
      <dgm:t>
        <a:bodyPr/>
        <a:lstStyle/>
        <a:p>
          <a:r>
            <a:rPr lang="en-US" sz="1000" dirty="0" smtClean="0"/>
            <a:t>Customer Relationship Management (CRM)</a:t>
          </a:r>
          <a:endParaRPr lang="en-US" sz="1000" dirty="0"/>
        </a:p>
      </dgm:t>
    </dgm:pt>
    <dgm:pt modelId="{345ED08B-461D-466C-9F92-42E3FEDA2812}" type="parTrans" cxnId="{C72106DA-146F-4CEE-89E0-1CE8374A597A}">
      <dgm:prSet/>
      <dgm:spPr/>
      <dgm:t>
        <a:bodyPr/>
        <a:lstStyle/>
        <a:p>
          <a:endParaRPr lang="en-US" sz="4400"/>
        </a:p>
      </dgm:t>
    </dgm:pt>
    <dgm:pt modelId="{9E212FDD-96A1-4AFC-AD26-5805CF70224F}" type="sibTrans" cxnId="{C72106DA-146F-4CEE-89E0-1CE8374A597A}">
      <dgm:prSet/>
      <dgm:spPr/>
      <dgm:t>
        <a:bodyPr/>
        <a:lstStyle/>
        <a:p>
          <a:endParaRPr lang="en-US" sz="4400"/>
        </a:p>
      </dgm:t>
    </dgm:pt>
    <dgm:pt modelId="{5009D78C-D4C8-4F29-9437-7246E22486F5}">
      <dgm:prSet phldrT="[Text]" custT="1"/>
      <dgm:spPr/>
      <dgm:t>
        <a:bodyPr/>
        <a:lstStyle/>
        <a:p>
          <a:r>
            <a:rPr lang="en-US" sz="1000" dirty="0" smtClean="0"/>
            <a:t>Account Payables/ Receivables</a:t>
          </a:r>
          <a:endParaRPr lang="en-US" sz="1000" dirty="0"/>
        </a:p>
      </dgm:t>
    </dgm:pt>
    <dgm:pt modelId="{79D637C9-D043-44F6-ABC6-2867EAF1CC6D}" type="parTrans" cxnId="{3A82A5CF-5DA2-43FE-A877-0A3B7036180F}">
      <dgm:prSet/>
      <dgm:spPr/>
      <dgm:t>
        <a:bodyPr/>
        <a:lstStyle/>
        <a:p>
          <a:endParaRPr lang="en-US" sz="4400"/>
        </a:p>
      </dgm:t>
    </dgm:pt>
    <dgm:pt modelId="{7BA5753B-1274-4AB1-BAEF-681E6E36A5D5}" type="sibTrans" cxnId="{3A82A5CF-5DA2-43FE-A877-0A3B7036180F}">
      <dgm:prSet/>
      <dgm:spPr/>
      <dgm:t>
        <a:bodyPr/>
        <a:lstStyle/>
        <a:p>
          <a:endParaRPr lang="en-US" sz="4400"/>
        </a:p>
      </dgm:t>
    </dgm:pt>
    <dgm:pt modelId="{037FED1B-009A-4275-8709-492ABADCDA91}">
      <dgm:prSet phldrT="[Text]" custT="1"/>
      <dgm:spPr/>
      <dgm:t>
        <a:bodyPr/>
        <a:lstStyle/>
        <a:p>
          <a:r>
            <a:rPr lang="en-US" sz="1000" dirty="0" smtClean="0"/>
            <a:t>Master Data Management</a:t>
          </a:r>
          <a:endParaRPr lang="en-US" sz="1000" dirty="0"/>
        </a:p>
      </dgm:t>
    </dgm:pt>
    <dgm:pt modelId="{B7CFFBDA-A1B5-41C2-B1A5-B11212E6752E}" type="parTrans" cxnId="{8B1430B1-ADC6-4623-A78A-FF030E5BE184}">
      <dgm:prSet/>
      <dgm:spPr/>
      <dgm:t>
        <a:bodyPr/>
        <a:lstStyle/>
        <a:p>
          <a:endParaRPr lang="en-US" sz="4400"/>
        </a:p>
      </dgm:t>
    </dgm:pt>
    <dgm:pt modelId="{E2F6AE24-52B0-4818-A98D-386DB8ED1045}" type="sibTrans" cxnId="{8B1430B1-ADC6-4623-A78A-FF030E5BE184}">
      <dgm:prSet/>
      <dgm:spPr/>
      <dgm:t>
        <a:bodyPr/>
        <a:lstStyle/>
        <a:p>
          <a:endParaRPr lang="en-US" sz="4400"/>
        </a:p>
      </dgm:t>
    </dgm:pt>
    <dgm:pt modelId="{07B7A979-2028-4EFC-904A-0366AA6CEC1C}">
      <dgm:prSet phldrT="[Text]" custT="1"/>
      <dgm:spPr/>
      <dgm:t>
        <a:bodyPr/>
        <a:lstStyle/>
        <a:p>
          <a:r>
            <a:rPr lang="en-US" sz="1000" dirty="0" smtClean="0"/>
            <a:t>Recipe Management, Menu Management</a:t>
          </a:r>
          <a:endParaRPr lang="en-US" sz="1000" dirty="0"/>
        </a:p>
      </dgm:t>
    </dgm:pt>
    <dgm:pt modelId="{F1E478DB-D10F-464F-BAFE-238F6B9F7C6A}" type="parTrans" cxnId="{A4A1B38E-7F83-4DC7-A8C9-3F8D4E6CFD1F}">
      <dgm:prSet/>
      <dgm:spPr/>
      <dgm:t>
        <a:bodyPr/>
        <a:lstStyle/>
        <a:p>
          <a:endParaRPr lang="en-US" sz="4400"/>
        </a:p>
      </dgm:t>
    </dgm:pt>
    <dgm:pt modelId="{7D4BFA0E-0EBA-4C33-BFE0-51992B0686D6}" type="sibTrans" cxnId="{A4A1B38E-7F83-4DC7-A8C9-3F8D4E6CFD1F}">
      <dgm:prSet/>
      <dgm:spPr/>
      <dgm:t>
        <a:bodyPr/>
        <a:lstStyle/>
        <a:p>
          <a:endParaRPr lang="en-US" sz="4400"/>
        </a:p>
      </dgm:t>
    </dgm:pt>
    <dgm:pt modelId="{BA0F66E3-C9C1-490F-8FF3-33628E8F594D}" type="pres">
      <dgm:prSet presAssocID="{8B3F8AA5-384B-4A3D-9BE3-C25CC376C778}" presName="diagram" presStyleCnt="0">
        <dgm:presLayoutVars>
          <dgm:dir/>
          <dgm:resizeHandles val="exact"/>
        </dgm:presLayoutVars>
      </dgm:prSet>
      <dgm:spPr/>
      <dgm:t>
        <a:bodyPr/>
        <a:lstStyle/>
        <a:p>
          <a:endParaRPr lang="en-US"/>
        </a:p>
      </dgm:t>
    </dgm:pt>
    <dgm:pt modelId="{5E4DC7CD-2EEB-4013-A32E-2E8350EDE842}" type="pres">
      <dgm:prSet presAssocID="{E099F6A6-9EDD-4315-ADF1-41E111CFB8C4}" presName="node" presStyleLbl="node1" presStyleIdx="0" presStyleCnt="15" custScaleX="161063">
        <dgm:presLayoutVars>
          <dgm:bulletEnabled val="1"/>
        </dgm:presLayoutVars>
      </dgm:prSet>
      <dgm:spPr/>
      <dgm:t>
        <a:bodyPr/>
        <a:lstStyle/>
        <a:p>
          <a:endParaRPr lang="en-US"/>
        </a:p>
      </dgm:t>
    </dgm:pt>
    <dgm:pt modelId="{5C239170-9F38-4C59-8D1F-31DF439960F8}" type="pres">
      <dgm:prSet presAssocID="{BA2D7229-38EF-4199-A381-41F2259433BF}" presName="sibTrans" presStyleCnt="0"/>
      <dgm:spPr/>
      <dgm:t>
        <a:bodyPr/>
        <a:lstStyle/>
        <a:p>
          <a:endParaRPr lang="en-US"/>
        </a:p>
      </dgm:t>
    </dgm:pt>
    <dgm:pt modelId="{C41BE2D6-FC13-494B-A383-BDA71304A593}" type="pres">
      <dgm:prSet presAssocID="{795A7667-735D-4675-ABAD-220F417E35EB}" presName="node" presStyleLbl="node1" presStyleIdx="1" presStyleCnt="15" custScaleX="161063">
        <dgm:presLayoutVars>
          <dgm:bulletEnabled val="1"/>
        </dgm:presLayoutVars>
      </dgm:prSet>
      <dgm:spPr/>
      <dgm:t>
        <a:bodyPr/>
        <a:lstStyle/>
        <a:p>
          <a:endParaRPr lang="en-US"/>
        </a:p>
      </dgm:t>
    </dgm:pt>
    <dgm:pt modelId="{799E987A-928E-4926-AC91-BB5ACD9E1677}" type="pres">
      <dgm:prSet presAssocID="{2BBE52B4-0B6D-4780-8EA2-A87F2C09B385}" presName="sibTrans" presStyleCnt="0"/>
      <dgm:spPr/>
      <dgm:t>
        <a:bodyPr/>
        <a:lstStyle/>
        <a:p>
          <a:endParaRPr lang="en-US"/>
        </a:p>
      </dgm:t>
    </dgm:pt>
    <dgm:pt modelId="{5C36B308-8D99-4DD5-BCD1-D8FC6C839453}" type="pres">
      <dgm:prSet presAssocID="{1F1A6D66-AA5C-4538-8F2D-0D3E49C8386C}" presName="node" presStyleLbl="node1" presStyleIdx="2" presStyleCnt="15" custScaleX="161063">
        <dgm:presLayoutVars>
          <dgm:bulletEnabled val="1"/>
        </dgm:presLayoutVars>
      </dgm:prSet>
      <dgm:spPr/>
      <dgm:t>
        <a:bodyPr/>
        <a:lstStyle/>
        <a:p>
          <a:endParaRPr lang="en-US"/>
        </a:p>
      </dgm:t>
    </dgm:pt>
    <dgm:pt modelId="{5489FDE4-D89A-4B0E-ADBE-0EB0231AB2E4}" type="pres">
      <dgm:prSet presAssocID="{6237C6DF-ECCB-4691-A056-8C30B647EBD0}" presName="sibTrans" presStyleCnt="0"/>
      <dgm:spPr/>
      <dgm:t>
        <a:bodyPr/>
        <a:lstStyle/>
        <a:p>
          <a:endParaRPr lang="en-US"/>
        </a:p>
      </dgm:t>
    </dgm:pt>
    <dgm:pt modelId="{7FFB38BF-7F30-4367-A955-8D6E559110B4}" type="pres">
      <dgm:prSet presAssocID="{EFD18B5D-20D8-4BA3-AA1D-2B2250838275}" presName="node" presStyleLbl="node1" presStyleIdx="3" presStyleCnt="15" custScaleX="161063">
        <dgm:presLayoutVars>
          <dgm:bulletEnabled val="1"/>
        </dgm:presLayoutVars>
      </dgm:prSet>
      <dgm:spPr/>
      <dgm:t>
        <a:bodyPr/>
        <a:lstStyle/>
        <a:p>
          <a:endParaRPr lang="en-US"/>
        </a:p>
      </dgm:t>
    </dgm:pt>
    <dgm:pt modelId="{21CC1273-4080-4429-ADDA-DF39EB947A04}" type="pres">
      <dgm:prSet presAssocID="{1A87B792-4F77-463C-B152-22CBCB409B3F}" presName="sibTrans" presStyleCnt="0"/>
      <dgm:spPr/>
      <dgm:t>
        <a:bodyPr/>
        <a:lstStyle/>
        <a:p>
          <a:endParaRPr lang="en-US"/>
        </a:p>
      </dgm:t>
    </dgm:pt>
    <dgm:pt modelId="{A65A24D3-E9B7-493A-BD1F-88F96962B720}" type="pres">
      <dgm:prSet presAssocID="{AC2721E8-1A92-4E77-8267-40910873041D}" presName="node" presStyleLbl="node1" presStyleIdx="4" presStyleCnt="15" custScaleX="161063">
        <dgm:presLayoutVars>
          <dgm:bulletEnabled val="1"/>
        </dgm:presLayoutVars>
      </dgm:prSet>
      <dgm:spPr/>
      <dgm:t>
        <a:bodyPr/>
        <a:lstStyle/>
        <a:p>
          <a:endParaRPr lang="en-US"/>
        </a:p>
      </dgm:t>
    </dgm:pt>
    <dgm:pt modelId="{513A59DD-8CE5-4B40-83B8-CF4576D2BD4D}" type="pres">
      <dgm:prSet presAssocID="{FE3FA4A3-0423-4555-B678-25B831E80C82}" presName="sibTrans" presStyleCnt="0"/>
      <dgm:spPr/>
      <dgm:t>
        <a:bodyPr/>
        <a:lstStyle/>
        <a:p>
          <a:endParaRPr lang="en-US"/>
        </a:p>
      </dgm:t>
    </dgm:pt>
    <dgm:pt modelId="{399AF4DD-D6E8-4DE9-8BD7-4952FCB577EE}" type="pres">
      <dgm:prSet presAssocID="{369A79BA-2757-4854-A3CD-142C157C7AFE}" presName="node" presStyleLbl="node1" presStyleIdx="5" presStyleCnt="15" custScaleX="161063">
        <dgm:presLayoutVars>
          <dgm:bulletEnabled val="1"/>
        </dgm:presLayoutVars>
      </dgm:prSet>
      <dgm:spPr/>
      <dgm:t>
        <a:bodyPr/>
        <a:lstStyle/>
        <a:p>
          <a:endParaRPr lang="en-US"/>
        </a:p>
      </dgm:t>
    </dgm:pt>
    <dgm:pt modelId="{9D49F3FD-54E5-43DF-842E-423F7A3B27A7}" type="pres">
      <dgm:prSet presAssocID="{67D07596-0CF9-4B9A-A6F6-34747CBB42BB}" presName="sibTrans" presStyleCnt="0"/>
      <dgm:spPr/>
      <dgm:t>
        <a:bodyPr/>
        <a:lstStyle/>
        <a:p>
          <a:endParaRPr lang="en-US"/>
        </a:p>
      </dgm:t>
    </dgm:pt>
    <dgm:pt modelId="{4ED92DA3-B91C-48F1-A421-5ABFE26D5BAC}" type="pres">
      <dgm:prSet presAssocID="{FC9F6245-402A-410F-8AD1-CF15A8ACFCC5}" presName="node" presStyleLbl="node1" presStyleIdx="6" presStyleCnt="15" custScaleX="161063">
        <dgm:presLayoutVars>
          <dgm:bulletEnabled val="1"/>
        </dgm:presLayoutVars>
      </dgm:prSet>
      <dgm:spPr/>
      <dgm:t>
        <a:bodyPr/>
        <a:lstStyle/>
        <a:p>
          <a:endParaRPr lang="en-US"/>
        </a:p>
      </dgm:t>
    </dgm:pt>
    <dgm:pt modelId="{EBA1468C-4DDE-42E0-8B24-3F95B5AAF8C6}" type="pres">
      <dgm:prSet presAssocID="{E80AFDA9-AE30-4C52-94DE-EE3232229DC5}" presName="sibTrans" presStyleCnt="0"/>
      <dgm:spPr/>
      <dgm:t>
        <a:bodyPr/>
        <a:lstStyle/>
        <a:p>
          <a:endParaRPr lang="en-US"/>
        </a:p>
      </dgm:t>
    </dgm:pt>
    <dgm:pt modelId="{3679FAD5-3F7C-4248-BBD2-27F8FF0943EF}" type="pres">
      <dgm:prSet presAssocID="{F8BB2CE0-6905-4C33-A940-EEF89F5116C2}" presName="node" presStyleLbl="node1" presStyleIdx="7" presStyleCnt="15" custScaleX="161063">
        <dgm:presLayoutVars>
          <dgm:bulletEnabled val="1"/>
        </dgm:presLayoutVars>
      </dgm:prSet>
      <dgm:spPr/>
      <dgm:t>
        <a:bodyPr/>
        <a:lstStyle/>
        <a:p>
          <a:endParaRPr lang="en-US"/>
        </a:p>
      </dgm:t>
    </dgm:pt>
    <dgm:pt modelId="{8DB3452D-21EE-41A7-9441-DCB4610EF8E8}" type="pres">
      <dgm:prSet presAssocID="{880202BA-2C4A-43F3-91B0-B0A769678DC4}" presName="sibTrans" presStyleCnt="0"/>
      <dgm:spPr/>
      <dgm:t>
        <a:bodyPr/>
        <a:lstStyle/>
        <a:p>
          <a:endParaRPr lang="en-US"/>
        </a:p>
      </dgm:t>
    </dgm:pt>
    <dgm:pt modelId="{8FFC19E9-7CEF-4A30-A673-C337A5C89BB5}" type="pres">
      <dgm:prSet presAssocID="{43A6E7CE-2B83-4025-9778-9B0FE6ECEA1B}" presName="node" presStyleLbl="node1" presStyleIdx="8" presStyleCnt="15" custScaleX="161063">
        <dgm:presLayoutVars>
          <dgm:bulletEnabled val="1"/>
        </dgm:presLayoutVars>
      </dgm:prSet>
      <dgm:spPr/>
      <dgm:t>
        <a:bodyPr/>
        <a:lstStyle/>
        <a:p>
          <a:endParaRPr lang="en-US"/>
        </a:p>
      </dgm:t>
    </dgm:pt>
    <dgm:pt modelId="{A7893852-BAA7-4056-96F3-982FD04475C8}" type="pres">
      <dgm:prSet presAssocID="{2BF390CA-41E0-495A-B08B-01709E717D91}" presName="sibTrans" presStyleCnt="0"/>
      <dgm:spPr/>
      <dgm:t>
        <a:bodyPr/>
        <a:lstStyle/>
        <a:p>
          <a:endParaRPr lang="en-US"/>
        </a:p>
      </dgm:t>
    </dgm:pt>
    <dgm:pt modelId="{47AEEEB7-A73C-4ED6-9CD5-0DF3467C2092}" type="pres">
      <dgm:prSet presAssocID="{2BEB5CF7-B5C6-4441-B554-11C02BF0FBA1}" presName="node" presStyleLbl="node1" presStyleIdx="9" presStyleCnt="15" custScaleX="161063">
        <dgm:presLayoutVars>
          <dgm:bulletEnabled val="1"/>
        </dgm:presLayoutVars>
      </dgm:prSet>
      <dgm:spPr/>
      <dgm:t>
        <a:bodyPr/>
        <a:lstStyle/>
        <a:p>
          <a:endParaRPr lang="en-US"/>
        </a:p>
      </dgm:t>
    </dgm:pt>
    <dgm:pt modelId="{396E902B-85DA-4D56-929D-C70C6A660F3E}" type="pres">
      <dgm:prSet presAssocID="{41A321B2-7771-44B5-89CB-287A1752E251}" presName="sibTrans" presStyleCnt="0"/>
      <dgm:spPr/>
      <dgm:t>
        <a:bodyPr/>
        <a:lstStyle/>
        <a:p>
          <a:endParaRPr lang="en-US"/>
        </a:p>
      </dgm:t>
    </dgm:pt>
    <dgm:pt modelId="{ED67BD94-78BD-447A-A35D-344982F18AA8}" type="pres">
      <dgm:prSet presAssocID="{BD3F8FE1-456A-48B9-86F5-DA040D6B7465}" presName="node" presStyleLbl="node1" presStyleIdx="10" presStyleCnt="15" custScaleX="161063">
        <dgm:presLayoutVars>
          <dgm:bulletEnabled val="1"/>
        </dgm:presLayoutVars>
      </dgm:prSet>
      <dgm:spPr/>
      <dgm:t>
        <a:bodyPr/>
        <a:lstStyle/>
        <a:p>
          <a:endParaRPr lang="en-US"/>
        </a:p>
      </dgm:t>
    </dgm:pt>
    <dgm:pt modelId="{0BBE5EF2-2A90-4227-A9C6-C0DA71AC2835}" type="pres">
      <dgm:prSet presAssocID="{77167A82-B27E-454D-9312-63F93B27BED6}" presName="sibTrans" presStyleCnt="0"/>
      <dgm:spPr/>
      <dgm:t>
        <a:bodyPr/>
        <a:lstStyle/>
        <a:p>
          <a:endParaRPr lang="en-US"/>
        </a:p>
      </dgm:t>
    </dgm:pt>
    <dgm:pt modelId="{1D112856-24C5-4182-BA4B-3855C4C0C6B8}" type="pres">
      <dgm:prSet presAssocID="{DF355EEC-2CCC-43AC-8A51-4F3449ADB48A}" presName="node" presStyleLbl="node1" presStyleIdx="11" presStyleCnt="15" custScaleX="161063">
        <dgm:presLayoutVars>
          <dgm:bulletEnabled val="1"/>
        </dgm:presLayoutVars>
      </dgm:prSet>
      <dgm:spPr/>
      <dgm:t>
        <a:bodyPr/>
        <a:lstStyle/>
        <a:p>
          <a:endParaRPr lang="en-US"/>
        </a:p>
      </dgm:t>
    </dgm:pt>
    <dgm:pt modelId="{8261538E-A233-45B4-AF47-F9C5942EE170}" type="pres">
      <dgm:prSet presAssocID="{9E212FDD-96A1-4AFC-AD26-5805CF70224F}" presName="sibTrans" presStyleCnt="0"/>
      <dgm:spPr/>
      <dgm:t>
        <a:bodyPr/>
        <a:lstStyle/>
        <a:p>
          <a:endParaRPr lang="en-US"/>
        </a:p>
      </dgm:t>
    </dgm:pt>
    <dgm:pt modelId="{72FA506A-C88A-4A3D-A0BD-E1815333DB0A}" type="pres">
      <dgm:prSet presAssocID="{5009D78C-D4C8-4F29-9437-7246E22486F5}" presName="node" presStyleLbl="node1" presStyleIdx="12" presStyleCnt="15" custScaleX="161063">
        <dgm:presLayoutVars>
          <dgm:bulletEnabled val="1"/>
        </dgm:presLayoutVars>
      </dgm:prSet>
      <dgm:spPr/>
      <dgm:t>
        <a:bodyPr/>
        <a:lstStyle/>
        <a:p>
          <a:endParaRPr lang="en-US"/>
        </a:p>
      </dgm:t>
    </dgm:pt>
    <dgm:pt modelId="{A470DB43-BFBA-408A-810C-53BF232CDB5E}" type="pres">
      <dgm:prSet presAssocID="{7BA5753B-1274-4AB1-BAEF-681E6E36A5D5}" presName="sibTrans" presStyleCnt="0"/>
      <dgm:spPr/>
      <dgm:t>
        <a:bodyPr/>
        <a:lstStyle/>
        <a:p>
          <a:endParaRPr lang="en-US"/>
        </a:p>
      </dgm:t>
    </dgm:pt>
    <dgm:pt modelId="{B027E24E-35BB-4D5E-BC64-FAB76A790F62}" type="pres">
      <dgm:prSet presAssocID="{037FED1B-009A-4275-8709-492ABADCDA91}" presName="node" presStyleLbl="node1" presStyleIdx="13" presStyleCnt="15" custScaleX="161063">
        <dgm:presLayoutVars>
          <dgm:bulletEnabled val="1"/>
        </dgm:presLayoutVars>
      </dgm:prSet>
      <dgm:spPr/>
      <dgm:t>
        <a:bodyPr/>
        <a:lstStyle/>
        <a:p>
          <a:endParaRPr lang="en-US"/>
        </a:p>
      </dgm:t>
    </dgm:pt>
    <dgm:pt modelId="{5C7BCB52-5EB1-4D5C-A49A-289994075E6C}" type="pres">
      <dgm:prSet presAssocID="{E2F6AE24-52B0-4818-A98D-386DB8ED1045}" presName="sibTrans" presStyleCnt="0"/>
      <dgm:spPr/>
      <dgm:t>
        <a:bodyPr/>
        <a:lstStyle/>
        <a:p>
          <a:endParaRPr lang="en-US"/>
        </a:p>
      </dgm:t>
    </dgm:pt>
    <dgm:pt modelId="{E99E374A-367F-43AE-AFEC-D990B4C1E3B4}" type="pres">
      <dgm:prSet presAssocID="{07B7A979-2028-4EFC-904A-0366AA6CEC1C}" presName="node" presStyleLbl="node1" presStyleIdx="14" presStyleCnt="15" custScaleX="161063">
        <dgm:presLayoutVars>
          <dgm:bulletEnabled val="1"/>
        </dgm:presLayoutVars>
      </dgm:prSet>
      <dgm:spPr/>
      <dgm:t>
        <a:bodyPr/>
        <a:lstStyle/>
        <a:p>
          <a:endParaRPr lang="en-US"/>
        </a:p>
      </dgm:t>
    </dgm:pt>
  </dgm:ptLst>
  <dgm:cxnLst>
    <dgm:cxn modelId="{48997921-5DDC-4640-911A-69FD4F98F545}" type="presOf" srcId="{1F1A6D66-AA5C-4538-8F2D-0D3E49C8386C}" destId="{5C36B308-8D99-4DD5-BCD1-D8FC6C839453}" srcOrd="0" destOrd="0" presId="urn:microsoft.com/office/officeart/2005/8/layout/default#1"/>
    <dgm:cxn modelId="{A4A1B38E-7F83-4DC7-A8C9-3F8D4E6CFD1F}" srcId="{8B3F8AA5-384B-4A3D-9BE3-C25CC376C778}" destId="{07B7A979-2028-4EFC-904A-0366AA6CEC1C}" srcOrd="14" destOrd="0" parTransId="{F1E478DB-D10F-464F-BAFE-238F6B9F7C6A}" sibTransId="{7D4BFA0E-0EBA-4C33-BFE0-51992B0686D6}"/>
    <dgm:cxn modelId="{523C6B3F-88A7-4DA6-A013-EDDC2D89B382}" srcId="{8B3F8AA5-384B-4A3D-9BE3-C25CC376C778}" destId="{AC2721E8-1A92-4E77-8267-40910873041D}" srcOrd="4" destOrd="0" parTransId="{EE314CCE-5F78-49FA-89BC-967F4A6CBB15}" sibTransId="{FE3FA4A3-0423-4555-B678-25B831E80C82}"/>
    <dgm:cxn modelId="{111E7CD3-CF10-4BE6-8081-6EC98217054C}" type="presOf" srcId="{43A6E7CE-2B83-4025-9778-9B0FE6ECEA1B}" destId="{8FFC19E9-7CEF-4A30-A673-C337A5C89BB5}" srcOrd="0" destOrd="0" presId="urn:microsoft.com/office/officeart/2005/8/layout/default#1"/>
    <dgm:cxn modelId="{85B61D63-22AA-4387-B4F4-9739C80D55FA}" type="presOf" srcId="{795A7667-735D-4675-ABAD-220F417E35EB}" destId="{C41BE2D6-FC13-494B-A383-BDA71304A593}" srcOrd="0" destOrd="0" presId="urn:microsoft.com/office/officeart/2005/8/layout/default#1"/>
    <dgm:cxn modelId="{10B3C253-3451-45C2-8639-836B08BBEFDD}" type="presOf" srcId="{07B7A979-2028-4EFC-904A-0366AA6CEC1C}" destId="{E99E374A-367F-43AE-AFEC-D990B4C1E3B4}" srcOrd="0" destOrd="0" presId="urn:microsoft.com/office/officeart/2005/8/layout/default#1"/>
    <dgm:cxn modelId="{8A26FB8D-3427-4114-92C3-46DDFBB0C752}" srcId="{8B3F8AA5-384B-4A3D-9BE3-C25CC376C778}" destId="{E099F6A6-9EDD-4315-ADF1-41E111CFB8C4}" srcOrd="0" destOrd="0" parTransId="{EF4D3F76-A6FB-4B46-BA53-BE18587DD628}" sibTransId="{BA2D7229-38EF-4199-A381-41F2259433BF}"/>
    <dgm:cxn modelId="{D7173917-82D6-432F-8233-6DFD9EBDFA8E}" srcId="{8B3F8AA5-384B-4A3D-9BE3-C25CC376C778}" destId="{43A6E7CE-2B83-4025-9778-9B0FE6ECEA1B}" srcOrd="8" destOrd="0" parTransId="{602A621C-86AD-410A-80A9-E051E294FE1A}" sibTransId="{2BF390CA-41E0-495A-B08B-01709E717D91}"/>
    <dgm:cxn modelId="{567F4620-B099-40C6-B488-6D0D1F7571C1}" type="presOf" srcId="{AC2721E8-1A92-4E77-8267-40910873041D}" destId="{A65A24D3-E9B7-493A-BD1F-88F96962B720}" srcOrd="0" destOrd="0" presId="urn:microsoft.com/office/officeart/2005/8/layout/default#1"/>
    <dgm:cxn modelId="{E1A35BBE-F60E-4F48-AD47-C2E23CCB2D2B}" type="presOf" srcId="{369A79BA-2757-4854-A3CD-142C157C7AFE}" destId="{399AF4DD-D6E8-4DE9-8BD7-4952FCB577EE}" srcOrd="0" destOrd="0" presId="urn:microsoft.com/office/officeart/2005/8/layout/default#1"/>
    <dgm:cxn modelId="{803192AD-999C-4033-9B6D-3A014C1B5521}" srcId="{8B3F8AA5-384B-4A3D-9BE3-C25CC376C778}" destId="{BD3F8FE1-456A-48B9-86F5-DA040D6B7465}" srcOrd="10" destOrd="0" parTransId="{C14E496D-8291-4CD5-81DA-2DF21F18B6C8}" sibTransId="{77167A82-B27E-454D-9312-63F93B27BED6}"/>
    <dgm:cxn modelId="{C4598BF6-6D5F-49A9-B273-CF28D7FEECEB}" srcId="{8B3F8AA5-384B-4A3D-9BE3-C25CC376C778}" destId="{EFD18B5D-20D8-4BA3-AA1D-2B2250838275}" srcOrd="3" destOrd="0" parTransId="{E36FBDF2-63CA-4186-BECF-8EC6A011DCE3}" sibTransId="{1A87B792-4F77-463C-B152-22CBCB409B3F}"/>
    <dgm:cxn modelId="{A48D3ED8-2A24-4E87-B10E-76AAB001D6B6}" type="presOf" srcId="{E099F6A6-9EDD-4315-ADF1-41E111CFB8C4}" destId="{5E4DC7CD-2EEB-4013-A32E-2E8350EDE842}" srcOrd="0" destOrd="0" presId="urn:microsoft.com/office/officeart/2005/8/layout/default#1"/>
    <dgm:cxn modelId="{6366CEFE-4B0F-4A52-AA50-B5F79F537567}" type="presOf" srcId="{EFD18B5D-20D8-4BA3-AA1D-2B2250838275}" destId="{7FFB38BF-7F30-4367-A955-8D6E559110B4}" srcOrd="0" destOrd="0" presId="urn:microsoft.com/office/officeart/2005/8/layout/default#1"/>
    <dgm:cxn modelId="{0430CBA8-F537-4166-B7F3-977E5B582A75}" srcId="{8B3F8AA5-384B-4A3D-9BE3-C25CC376C778}" destId="{795A7667-735D-4675-ABAD-220F417E35EB}" srcOrd="1" destOrd="0" parTransId="{30E7C047-4D39-462F-97AA-95305161D8D0}" sibTransId="{2BBE52B4-0B6D-4780-8EA2-A87F2C09B385}"/>
    <dgm:cxn modelId="{B0E78E94-1A3E-498E-9DA1-CD396B653ABB}" type="presOf" srcId="{2BEB5CF7-B5C6-4441-B554-11C02BF0FBA1}" destId="{47AEEEB7-A73C-4ED6-9CD5-0DF3467C2092}" srcOrd="0" destOrd="0" presId="urn:microsoft.com/office/officeart/2005/8/layout/default#1"/>
    <dgm:cxn modelId="{382ACBE3-4297-435E-918B-966F8D37805A}" type="presOf" srcId="{F8BB2CE0-6905-4C33-A940-EEF89F5116C2}" destId="{3679FAD5-3F7C-4248-BBD2-27F8FF0943EF}" srcOrd="0" destOrd="0" presId="urn:microsoft.com/office/officeart/2005/8/layout/default#1"/>
    <dgm:cxn modelId="{C72106DA-146F-4CEE-89E0-1CE8374A597A}" srcId="{8B3F8AA5-384B-4A3D-9BE3-C25CC376C778}" destId="{DF355EEC-2CCC-43AC-8A51-4F3449ADB48A}" srcOrd="11" destOrd="0" parTransId="{345ED08B-461D-466C-9F92-42E3FEDA2812}" sibTransId="{9E212FDD-96A1-4AFC-AD26-5805CF70224F}"/>
    <dgm:cxn modelId="{8CC7EBB7-BBC7-4D13-AB06-26956201020B}" type="presOf" srcId="{8B3F8AA5-384B-4A3D-9BE3-C25CC376C778}" destId="{BA0F66E3-C9C1-490F-8FF3-33628E8F594D}" srcOrd="0" destOrd="0" presId="urn:microsoft.com/office/officeart/2005/8/layout/default#1"/>
    <dgm:cxn modelId="{584BB474-C319-44E3-8F68-D30FD084E046}" type="presOf" srcId="{5009D78C-D4C8-4F29-9437-7246E22486F5}" destId="{72FA506A-C88A-4A3D-A0BD-E1815333DB0A}" srcOrd="0" destOrd="0" presId="urn:microsoft.com/office/officeart/2005/8/layout/default#1"/>
    <dgm:cxn modelId="{3A82A5CF-5DA2-43FE-A877-0A3B7036180F}" srcId="{8B3F8AA5-384B-4A3D-9BE3-C25CC376C778}" destId="{5009D78C-D4C8-4F29-9437-7246E22486F5}" srcOrd="12" destOrd="0" parTransId="{79D637C9-D043-44F6-ABC6-2867EAF1CC6D}" sibTransId="{7BA5753B-1274-4AB1-BAEF-681E6E36A5D5}"/>
    <dgm:cxn modelId="{F997C1DA-0023-415B-A34B-18322678D019}" srcId="{8B3F8AA5-384B-4A3D-9BE3-C25CC376C778}" destId="{FC9F6245-402A-410F-8AD1-CF15A8ACFCC5}" srcOrd="6" destOrd="0" parTransId="{DE97E2F9-662C-4761-B6F0-6C9529401473}" sibTransId="{E80AFDA9-AE30-4C52-94DE-EE3232229DC5}"/>
    <dgm:cxn modelId="{42AB25A0-3F82-44D6-9F3A-76A0DEC9D00E}" srcId="{8B3F8AA5-384B-4A3D-9BE3-C25CC376C778}" destId="{1F1A6D66-AA5C-4538-8F2D-0D3E49C8386C}" srcOrd="2" destOrd="0" parTransId="{77F1E7C6-FE75-423B-936F-D3E68852730E}" sibTransId="{6237C6DF-ECCB-4691-A056-8C30B647EBD0}"/>
    <dgm:cxn modelId="{FA3C24A1-F0D7-4946-9296-5C09171CCB70}" srcId="{8B3F8AA5-384B-4A3D-9BE3-C25CC376C778}" destId="{2BEB5CF7-B5C6-4441-B554-11C02BF0FBA1}" srcOrd="9" destOrd="0" parTransId="{3D19D2D1-2A6F-4FD1-B396-89030E41C717}" sibTransId="{41A321B2-7771-44B5-89CB-287A1752E251}"/>
    <dgm:cxn modelId="{19F58142-A094-4E8B-8B7A-8C648A106E3A}" srcId="{8B3F8AA5-384B-4A3D-9BE3-C25CC376C778}" destId="{369A79BA-2757-4854-A3CD-142C157C7AFE}" srcOrd="5" destOrd="0" parTransId="{A993DC0D-B90D-4DA2-810C-A53036618A7D}" sibTransId="{67D07596-0CF9-4B9A-A6F6-34747CBB42BB}"/>
    <dgm:cxn modelId="{8FA1DAE2-C447-4DC2-A7DB-754618FBC99B}" srcId="{8B3F8AA5-384B-4A3D-9BE3-C25CC376C778}" destId="{F8BB2CE0-6905-4C33-A940-EEF89F5116C2}" srcOrd="7" destOrd="0" parTransId="{8EA5B865-C367-4EEE-879F-59660716698D}" sibTransId="{880202BA-2C4A-43F3-91B0-B0A769678DC4}"/>
    <dgm:cxn modelId="{A4F6D906-2C0E-4FAE-8C20-5097D897C36C}" type="presOf" srcId="{FC9F6245-402A-410F-8AD1-CF15A8ACFCC5}" destId="{4ED92DA3-B91C-48F1-A421-5ABFE26D5BAC}" srcOrd="0" destOrd="0" presId="urn:microsoft.com/office/officeart/2005/8/layout/default#1"/>
    <dgm:cxn modelId="{FDDFB249-EEF0-4CA5-96D3-4BD3EAD022C3}" type="presOf" srcId="{037FED1B-009A-4275-8709-492ABADCDA91}" destId="{B027E24E-35BB-4D5E-BC64-FAB76A790F62}" srcOrd="0" destOrd="0" presId="urn:microsoft.com/office/officeart/2005/8/layout/default#1"/>
    <dgm:cxn modelId="{8B1430B1-ADC6-4623-A78A-FF030E5BE184}" srcId="{8B3F8AA5-384B-4A3D-9BE3-C25CC376C778}" destId="{037FED1B-009A-4275-8709-492ABADCDA91}" srcOrd="13" destOrd="0" parTransId="{B7CFFBDA-A1B5-41C2-B1A5-B11212E6752E}" sibTransId="{E2F6AE24-52B0-4818-A98D-386DB8ED1045}"/>
    <dgm:cxn modelId="{1CF28708-02BC-493A-8402-FAD446B9A57E}" type="presOf" srcId="{BD3F8FE1-456A-48B9-86F5-DA040D6B7465}" destId="{ED67BD94-78BD-447A-A35D-344982F18AA8}" srcOrd="0" destOrd="0" presId="urn:microsoft.com/office/officeart/2005/8/layout/default#1"/>
    <dgm:cxn modelId="{D553B114-7A24-4634-A5E5-895C6D2891F2}" type="presOf" srcId="{DF355EEC-2CCC-43AC-8A51-4F3449ADB48A}" destId="{1D112856-24C5-4182-BA4B-3855C4C0C6B8}" srcOrd="0" destOrd="0" presId="urn:microsoft.com/office/officeart/2005/8/layout/default#1"/>
    <dgm:cxn modelId="{40ACEFD6-A242-4B00-BC3E-46A3B04B4980}" type="presParOf" srcId="{BA0F66E3-C9C1-490F-8FF3-33628E8F594D}" destId="{5E4DC7CD-2EEB-4013-A32E-2E8350EDE842}" srcOrd="0" destOrd="0" presId="urn:microsoft.com/office/officeart/2005/8/layout/default#1"/>
    <dgm:cxn modelId="{77EF5D8C-6660-4E6B-8820-0BBC922EC966}" type="presParOf" srcId="{BA0F66E3-C9C1-490F-8FF3-33628E8F594D}" destId="{5C239170-9F38-4C59-8D1F-31DF439960F8}" srcOrd="1" destOrd="0" presId="urn:microsoft.com/office/officeart/2005/8/layout/default#1"/>
    <dgm:cxn modelId="{925B72B4-BD60-449D-8A24-76FD49D69223}" type="presParOf" srcId="{BA0F66E3-C9C1-490F-8FF3-33628E8F594D}" destId="{C41BE2D6-FC13-494B-A383-BDA71304A593}" srcOrd="2" destOrd="0" presId="urn:microsoft.com/office/officeart/2005/8/layout/default#1"/>
    <dgm:cxn modelId="{8E06BDAC-B71D-4362-9879-CB3CD3484A1D}" type="presParOf" srcId="{BA0F66E3-C9C1-490F-8FF3-33628E8F594D}" destId="{799E987A-928E-4926-AC91-BB5ACD9E1677}" srcOrd="3" destOrd="0" presId="urn:microsoft.com/office/officeart/2005/8/layout/default#1"/>
    <dgm:cxn modelId="{33BBC322-2AD2-4B9B-8116-AE9343600E54}" type="presParOf" srcId="{BA0F66E3-C9C1-490F-8FF3-33628E8F594D}" destId="{5C36B308-8D99-4DD5-BCD1-D8FC6C839453}" srcOrd="4" destOrd="0" presId="urn:microsoft.com/office/officeart/2005/8/layout/default#1"/>
    <dgm:cxn modelId="{758B0111-993B-4CFC-9592-F4CAE1C06E9A}" type="presParOf" srcId="{BA0F66E3-C9C1-490F-8FF3-33628E8F594D}" destId="{5489FDE4-D89A-4B0E-ADBE-0EB0231AB2E4}" srcOrd="5" destOrd="0" presId="urn:microsoft.com/office/officeart/2005/8/layout/default#1"/>
    <dgm:cxn modelId="{021AB34C-03F9-409A-88FE-FD17146E49FD}" type="presParOf" srcId="{BA0F66E3-C9C1-490F-8FF3-33628E8F594D}" destId="{7FFB38BF-7F30-4367-A955-8D6E559110B4}" srcOrd="6" destOrd="0" presId="urn:microsoft.com/office/officeart/2005/8/layout/default#1"/>
    <dgm:cxn modelId="{3D3BD8B2-A739-4EA8-80C0-00F0FA1DF122}" type="presParOf" srcId="{BA0F66E3-C9C1-490F-8FF3-33628E8F594D}" destId="{21CC1273-4080-4429-ADDA-DF39EB947A04}" srcOrd="7" destOrd="0" presId="urn:microsoft.com/office/officeart/2005/8/layout/default#1"/>
    <dgm:cxn modelId="{2EAB7841-5AA5-4378-89D4-CB17680E25F7}" type="presParOf" srcId="{BA0F66E3-C9C1-490F-8FF3-33628E8F594D}" destId="{A65A24D3-E9B7-493A-BD1F-88F96962B720}" srcOrd="8" destOrd="0" presId="urn:microsoft.com/office/officeart/2005/8/layout/default#1"/>
    <dgm:cxn modelId="{5E7C5B50-E441-430D-8E73-C6655C84021D}" type="presParOf" srcId="{BA0F66E3-C9C1-490F-8FF3-33628E8F594D}" destId="{513A59DD-8CE5-4B40-83B8-CF4576D2BD4D}" srcOrd="9" destOrd="0" presId="urn:microsoft.com/office/officeart/2005/8/layout/default#1"/>
    <dgm:cxn modelId="{E9AC9C60-5E4A-4069-A7A4-DA67A97B8EAE}" type="presParOf" srcId="{BA0F66E3-C9C1-490F-8FF3-33628E8F594D}" destId="{399AF4DD-D6E8-4DE9-8BD7-4952FCB577EE}" srcOrd="10" destOrd="0" presId="urn:microsoft.com/office/officeart/2005/8/layout/default#1"/>
    <dgm:cxn modelId="{EF1D8E86-80B3-49BD-9E8D-BDED5CF5D938}" type="presParOf" srcId="{BA0F66E3-C9C1-490F-8FF3-33628E8F594D}" destId="{9D49F3FD-54E5-43DF-842E-423F7A3B27A7}" srcOrd="11" destOrd="0" presId="urn:microsoft.com/office/officeart/2005/8/layout/default#1"/>
    <dgm:cxn modelId="{A720F764-7A5A-42DD-900B-CDDBDB05DE28}" type="presParOf" srcId="{BA0F66E3-C9C1-490F-8FF3-33628E8F594D}" destId="{4ED92DA3-B91C-48F1-A421-5ABFE26D5BAC}" srcOrd="12" destOrd="0" presId="urn:microsoft.com/office/officeart/2005/8/layout/default#1"/>
    <dgm:cxn modelId="{8D9D3A6C-4E42-424F-A396-9E1C2945887E}" type="presParOf" srcId="{BA0F66E3-C9C1-490F-8FF3-33628E8F594D}" destId="{EBA1468C-4DDE-42E0-8B24-3F95B5AAF8C6}" srcOrd="13" destOrd="0" presId="urn:microsoft.com/office/officeart/2005/8/layout/default#1"/>
    <dgm:cxn modelId="{60390B07-69CA-456D-92EB-3F3F961A2998}" type="presParOf" srcId="{BA0F66E3-C9C1-490F-8FF3-33628E8F594D}" destId="{3679FAD5-3F7C-4248-BBD2-27F8FF0943EF}" srcOrd="14" destOrd="0" presId="urn:microsoft.com/office/officeart/2005/8/layout/default#1"/>
    <dgm:cxn modelId="{D7D8F566-4E8E-4D4F-8AEB-7F31C8A8D576}" type="presParOf" srcId="{BA0F66E3-C9C1-490F-8FF3-33628E8F594D}" destId="{8DB3452D-21EE-41A7-9441-DCB4610EF8E8}" srcOrd="15" destOrd="0" presId="urn:microsoft.com/office/officeart/2005/8/layout/default#1"/>
    <dgm:cxn modelId="{8657906B-61AF-4BE6-A5BE-5DFF49EAD72F}" type="presParOf" srcId="{BA0F66E3-C9C1-490F-8FF3-33628E8F594D}" destId="{8FFC19E9-7CEF-4A30-A673-C337A5C89BB5}" srcOrd="16" destOrd="0" presId="urn:microsoft.com/office/officeart/2005/8/layout/default#1"/>
    <dgm:cxn modelId="{017E2EFA-12C1-4CB7-BDCD-105EB0A916AE}" type="presParOf" srcId="{BA0F66E3-C9C1-490F-8FF3-33628E8F594D}" destId="{A7893852-BAA7-4056-96F3-982FD04475C8}" srcOrd="17" destOrd="0" presId="urn:microsoft.com/office/officeart/2005/8/layout/default#1"/>
    <dgm:cxn modelId="{A8090EC9-C01E-46E0-9FEF-65FC9806AFCE}" type="presParOf" srcId="{BA0F66E3-C9C1-490F-8FF3-33628E8F594D}" destId="{47AEEEB7-A73C-4ED6-9CD5-0DF3467C2092}" srcOrd="18" destOrd="0" presId="urn:microsoft.com/office/officeart/2005/8/layout/default#1"/>
    <dgm:cxn modelId="{169A04AE-968E-4CCE-AFA2-F24D0DECA127}" type="presParOf" srcId="{BA0F66E3-C9C1-490F-8FF3-33628E8F594D}" destId="{396E902B-85DA-4D56-929D-C70C6A660F3E}" srcOrd="19" destOrd="0" presId="urn:microsoft.com/office/officeart/2005/8/layout/default#1"/>
    <dgm:cxn modelId="{80688206-7F46-4C85-BD13-D05E258CE0D6}" type="presParOf" srcId="{BA0F66E3-C9C1-490F-8FF3-33628E8F594D}" destId="{ED67BD94-78BD-447A-A35D-344982F18AA8}" srcOrd="20" destOrd="0" presId="urn:microsoft.com/office/officeart/2005/8/layout/default#1"/>
    <dgm:cxn modelId="{A6E0116A-4713-4DF4-BE7D-E3CABCDEA393}" type="presParOf" srcId="{BA0F66E3-C9C1-490F-8FF3-33628E8F594D}" destId="{0BBE5EF2-2A90-4227-A9C6-C0DA71AC2835}" srcOrd="21" destOrd="0" presId="urn:microsoft.com/office/officeart/2005/8/layout/default#1"/>
    <dgm:cxn modelId="{8B2F25A9-D4A0-4E1D-9023-6A9A1FB318AC}" type="presParOf" srcId="{BA0F66E3-C9C1-490F-8FF3-33628E8F594D}" destId="{1D112856-24C5-4182-BA4B-3855C4C0C6B8}" srcOrd="22" destOrd="0" presId="urn:microsoft.com/office/officeart/2005/8/layout/default#1"/>
    <dgm:cxn modelId="{A18F43A0-B80E-4AB3-8B37-CC975C484F07}" type="presParOf" srcId="{BA0F66E3-C9C1-490F-8FF3-33628E8F594D}" destId="{8261538E-A233-45B4-AF47-F9C5942EE170}" srcOrd="23" destOrd="0" presId="urn:microsoft.com/office/officeart/2005/8/layout/default#1"/>
    <dgm:cxn modelId="{BFC6D8E2-EF9F-4CCD-BA5F-1E2D43652AC4}" type="presParOf" srcId="{BA0F66E3-C9C1-490F-8FF3-33628E8F594D}" destId="{72FA506A-C88A-4A3D-A0BD-E1815333DB0A}" srcOrd="24" destOrd="0" presId="urn:microsoft.com/office/officeart/2005/8/layout/default#1"/>
    <dgm:cxn modelId="{44048C29-7D5E-4EB8-B878-C6780C73F1BA}" type="presParOf" srcId="{BA0F66E3-C9C1-490F-8FF3-33628E8F594D}" destId="{A470DB43-BFBA-408A-810C-53BF232CDB5E}" srcOrd="25" destOrd="0" presId="urn:microsoft.com/office/officeart/2005/8/layout/default#1"/>
    <dgm:cxn modelId="{FCA2AD5E-E98C-4A2C-9FDF-61B2736AC704}" type="presParOf" srcId="{BA0F66E3-C9C1-490F-8FF3-33628E8F594D}" destId="{B027E24E-35BB-4D5E-BC64-FAB76A790F62}" srcOrd="26" destOrd="0" presId="urn:microsoft.com/office/officeart/2005/8/layout/default#1"/>
    <dgm:cxn modelId="{E61E0329-B165-470E-879C-486AC7F0F2DC}" type="presParOf" srcId="{BA0F66E3-C9C1-490F-8FF3-33628E8F594D}" destId="{5C7BCB52-5EB1-4D5C-A49A-289994075E6C}" srcOrd="27" destOrd="0" presId="urn:microsoft.com/office/officeart/2005/8/layout/default#1"/>
    <dgm:cxn modelId="{187DD6E6-D126-4EE2-A387-D026FF1C7221}" type="presParOf" srcId="{BA0F66E3-C9C1-490F-8FF3-33628E8F594D}" destId="{E99E374A-367F-43AE-AFEC-D990B4C1E3B4}" srcOrd="28"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B3F8AA5-384B-4A3D-9BE3-C25CC376C778}" type="doc">
      <dgm:prSet loTypeId="urn:microsoft.com/office/officeart/2005/8/layout/default#2" loCatId="list" qsTypeId="urn:microsoft.com/office/officeart/2005/8/quickstyle/3d1" qsCatId="3D" csTypeId="urn:microsoft.com/office/officeart/2005/8/colors/accent2_1" csCatId="accent2" phldr="1"/>
      <dgm:spPr/>
      <dgm:t>
        <a:bodyPr/>
        <a:lstStyle/>
        <a:p>
          <a:endParaRPr lang="en-US"/>
        </a:p>
      </dgm:t>
    </dgm:pt>
    <dgm:pt modelId="{E099F6A6-9EDD-4315-ADF1-41E111CFB8C4}">
      <dgm:prSet phldrT="[Text]" custT="1"/>
      <dgm:spPr/>
      <dgm:t>
        <a:bodyPr/>
        <a:lstStyle/>
        <a:p>
          <a:r>
            <a:rPr lang="en-US" sz="1000" dirty="0" smtClean="0"/>
            <a:t>EOD</a:t>
          </a:r>
          <a:endParaRPr lang="en-US" sz="1000" dirty="0"/>
        </a:p>
      </dgm:t>
    </dgm:pt>
    <dgm:pt modelId="{EF4D3F76-A6FB-4B46-BA53-BE18587DD628}" type="parTrans" cxnId="{8A26FB8D-3427-4114-92C3-46DDFBB0C752}">
      <dgm:prSet/>
      <dgm:spPr/>
      <dgm:t>
        <a:bodyPr/>
        <a:lstStyle/>
        <a:p>
          <a:endParaRPr lang="en-US" sz="4400"/>
        </a:p>
      </dgm:t>
    </dgm:pt>
    <dgm:pt modelId="{BA2D7229-38EF-4199-A381-41F2259433BF}" type="sibTrans" cxnId="{8A26FB8D-3427-4114-92C3-46DDFBB0C752}">
      <dgm:prSet/>
      <dgm:spPr/>
      <dgm:t>
        <a:bodyPr/>
        <a:lstStyle/>
        <a:p>
          <a:endParaRPr lang="en-US" sz="4400"/>
        </a:p>
      </dgm:t>
    </dgm:pt>
    <dgm:pt modelId="{56B72EA0-E9F8-469E-88BB-E40C5F054859}">
      <dgm:prSet phldrT="[Text]" custT="1"/>
      <dgm:spPr/>
      <dgm:t>
        <a:bodyPr/>
        <a:lstStyle/>
        <a:p>
          <a:r>
            <a:rPr lang="en-US" sz="1000" dirty="0" smtClean="0"/>
            <a:t>Clock in/ Clock out</a:t>
          </a:r>
          <a:endParaRPr lang="en-US" sz="1000" dirty="0"/>
        </a:p>
      </dgm:t>
    </dgm:pt>
    <dgm:pt modelId="{D6C77714-654F-47E3-A350-9F1868ACF697}" type="parTrans" cxnId="{4E861BEB-8795-4866-B30B-DD115B8F82AC}">
      <dgm:prSet/>
      <dgm:spPr/>
      <dgm:t>
        <a:bodyPr/>
        <a:lstStyle/>
        <a:p>
          <a:endParaRPr lang="en-US"/>
        </a:p>
      </dgm:t>
    </dgm:pt>
    <dgm:pt modelId="{AAE2C38C-A301-4267-A97D-C02F5D6C9204}" type="sibTrans" cxnId="{4E861BEB-8795-4866-B30B-DD115B8F82AC}">
      <dgm:prSet/>
      <dgm:spPr/>
      <dgm:t>
        <a:bodyPr/>
        <a:lstStyle/>
        <a:p>
          <a:endParaRPr lang="en-US"/>
        </a:p>
      </dgm:t>
    </dgm:pt>
    <dgm:pt modelId="{8AEFF38F-BBCD-49B8-95C4-54A2F6D2A559}">
      <dgm:prSet phldrT="[Text]" custT="1"/>
      <dgm:spPr/>
      <dgm:t>
        <a:bodyPr/>
        <a:lstStyle/>
        <a:p>
          <a:r>
            <a:rPr lang="en-US" sz="1000" dirty="0" smtClean="0"/>
            <a:t>Customer Facing Processes</a:t>
          </a:r>
          <a:endParaRPr lang="en-US" sz="1000" dirty="0"/>
        </a:p>
      </dgm:t>
    </dgm:pt>
    <dgm:pt modelId="{6C8019B9-7157-453E-A907-300822BAF9B3}" type="parTrans" cxnId="{954EBAF1-3C22-4A78-AC66-563474FAE1A4}">
      <dgm:prSet/>
      <dgm:spPr/>
      <dgm:t>
        <a:bodyPr/>
        <a:lstStyle/>
        <a:p>
          <a:endParaRPr lang="en-US"/>
        </a:p>
      </dgm:t>
    </dgm:pt>
    <dgm:pt modelId="{9BF5EE3F-9033-4661-9366-5CB98C6EC120}" type="sibTrans" cxnId="{954EBAF1-3C22-4A78-AC66-563474FAE1A4}">
      <dgm:prSet/>
      <dgm:spPr/>
      <dgm:t>
        <a:bodyPr/>
        <a:lstStyle/>
        <a:p>
          <a:endParaRPr lang="en-US"/>
        </a:p>
      </dgm:t>
    </dgm:pt>
    <dgm:pt modelId="{527DAD8A-C960-4E0E-B2F0-9A1AF54003A3}">
      <dgm:prSet phldrT="[Text]" custT="1"/>
      <dgm:spPr/>
      <dgm:t>
        <a:bodyPr/>
        <a:lstStyle/>
        <a:p>
          <a:r>
            <a:rPr lang="en-US" sz="1000" dirty="0" smtClean="0"/>
            <a:t>Kitchen and Production Management</a:t>
          </a:r>
          <a:endParaRPr lang="en-US" sz="1000" dirty="0"/>
        </a:p>
      </dgm:t>
    </dgm:pt>
    <dgm:pt modelId="{19E008EC-EB82-4E77-9CA3-7D535813A5D7}" type="parTrans" cxnId="{E26E937F-A8BE-422A-9A2C-A6954E31EC1F}">
      <dgm:prSet/>
      <dgm:spPr/>
      <dgm:t>
        <a:bodyPr/>
        <a:lstStyle/>
        <a:p>
          <a:endParaRPr lang="en-US"/>
        </a:p>
      </dgm:t>
    </dgm:pt>
    <dgm:pt modelId="{53BE6D39-918B-45C1-B1E2-051F61243CAF}" type="sibTrans" cxnId="{E26E937F-A8BE-422A-9A2C-A6954E31EC1F}">
      <dgm:prSet/>
      <dgm:spPr/>
      <dgm:t>
        <a:bodyPr/>
        <a:lstStyle/>
        <a:p>
          <a:endParaRPr lang="en-US"/>
        </a:p>
      </dgm:t>
    </dgm:pt>
    <dgm:pt modelId="{BA0F66E3-C9C1-490F-8FF3-33628E8F594D}" type="pres">
      <dgm:prSet presAssocID="{8B3F8AA5-384B-4A3D-9BE3-C25CC376C778}" presName="diagram" presStyleCnt="0">
        <dgm:presLayoutVars>
          <dgm:dir/>
          <dgm:resizeHandles val="exact"/>
        </dgm:presLayoutVars>
      </dgm:prSet>
      <dgm:spPr/>
      <dgm:t>
        <a:bodyPr/>
        <a:lstStyle/>
        <a:p>
          <a:endParaRPr lang="en-US"/>
        </a:p>
      </dgm:t>
    </dgm:pt>
    <dgm:pt modelId="{5E4DC7CD-2EEB-4013-A32E-2E8350EDE842}" type="pres">
      <dgm:prSet presAssocID="{E099F6A6-9EDD-4315-ADF1-41E111CFB8C4}" presName="node" presStyleLbl="node1" presStyleIdx="0" presStyleCnt="4" custScaleX="131190">
        <dgm:presLayoutVars>
          <dgm:bulletEnabled val="1"/>
        </dgm:presLayoutVars>
      </dgm:prSet>
      <dgm:spPr/>
      <dgm:t>
        <a:bodyPr/>
        <a:lstStyle/>
        <a:p>
          <a:endParaRPr lang="en-US"/>
        </a:p>
      </dgm:t>
    </dgm:pt>
    <dgm:pt modelId="{5C239170-9F38-4C59-8D1F-31DF439960F8}" type="pres">
      <dgm:prSet presAssocID="{BA2D7229-38EF-4199-A381-41F2259433BF}" presName="sibTrans" presStyleCnt="0"/>
      <dgm:spPr/>
      <dgm:t>
        <a:bodyPr/>
        <a:lstStyle/>
        <a:p>
          <a:endParaRPr lang="en-US"/>
        </a:p>
      </dgm:t>
    </dgm:pt>
    <dgm:pt modelId="{A6B1ADCF-B239-42D4-A937-D0B9B0427B59}" type="pres">
      <dgm:prSet presAssocID="{56B72EA0-E9F8-469E-88BB-E40C5F054859}" presName="node" presStyleLbl="node1" presStyleIdx="1" presStyleCnt="4" custScaleX="131120">
        <dgm:presLayoutVars>
          <dgm:bulletEnabled val="1"/>
        </dgm:presLayoutVars>
      </dgm:prSet>
      <dgm:spPr/>
      <dgm:t>
        <a:bodyPr/>
        <a:lstStyle/>
        <a:p>
          <a:endParaRPr lang="en-US"/>
        </a:p>
      </dgm:t>
    </dgm:pt>
    <dgm:pt modelId="{441B0BE8-C93E-4E64-8259-2E1800226B67}" type="pres">
      <dgm:prSet presAssocID="{AAE2C38C-A301-4267-A97D-C02F5D6C9204}" presName="sibTrans" presStyleCnt="0"/>
      <dgm:spPr/>
    </dgm:pt>
    <dgm:pt modelId="{95F48068-BD57-4B2A-AC1B-D6153994A885}" type="pres">
      <dgm:prSet presAssocID="{8AEFF38F-BBCD-49B8-95C4-54A2F6D2A559}" presName="node" presStyleLbl="node1" presStyleIdx="2" presStyleCnt="4" custScaleX="131120">
        <dgm:presLayoutVars>
          <dgm:bulletEnabled val="1"/>
        </dgm:presLayoutVars>
      </dgm:prSet>
      <dgm:spPr/>
      <dgm:t>
        <a:bodyPr/>
        <a:lstStyle/>
        <a:p>
          <a:endParaRPr lang="en-US"/>
        </a:p>
      </dgm:t>
    </dgm:pt>
    <dgm:pt modelId="{5A95F7D2-5EBB-410F-968B-7EA32E764DED}" type="pres">
      <dgm:prSet presAssocID="{9BF5EE3F-9033-4661-9366-5CB98C6EC120}" presName="sibTrans" presStyleCnt="0"/>
      <dgm:spPr/>
    </dgm:pt>
    <dgm:pt modelId="{9066C4D6-C095-4633-948F-C0C8616F5606}" type="pres">
      <dgm:prSet presAssocID="{527DAD8A-C960-4E0E-B2F0-9A1AF54003A3}" presName="node" presStyleLbl="node1" presStyleIdx="3" presStyleCnt="4" custScaleX="131120">
        <dgm:presLayoutVars>
          <dgm:bulletEnabled val="1"/>
        </dgm:presLayoutVars>
      </dgm:prSet>
      <dgm:spPr/>
      <dgm:t>
        <a:bodyPr/>
        <a:lstStyle/>
        <a:p>
          <a:endParaRPr lang="en-US"/>
        </a:p>
      </dgm:t>
    </dgm:pt>
  </dgm:ptLst>
  <dgm:cxnLst>
    <dgm:cxn modelId="{872EDC40-5A28-455C-9F71-43DB2264C311}" type="presOf" srcId="{527DAD8A-C960-4E0E-B2F0-9A1AF54003A3}" destId="{9066C4D6-C095-4633-948F-C0C8616F5606}" srcOrd="0" destOrd="0" presId="urn:microsoft.com/office/officeart/2005/8/layout/default#2"/>
    <dgm:cxn modelId="{E9550B20-AD85-471F-B0A7-7EC08D1BB394}" type="presOf" srcId="{8B3F8AA5-384B-4A3D-9BE3-C25CC376C778}" destId="{BA0F66E3-C9C1-490F-8FF3-33628E8F594D}" srcOrd="0" destOrd="0" presId="urn:microsoft.com/office/officeart/2005/8/layout/default#2"/>
    <dgm:cxn modelId="{954EBAF1-3C22-4A78-AC66-563474FAE1A4}" srcId="{8B3F8AA5-384B-4A3D-9BE3-C25CC376C778}" destId="{8AEFF38F-BBCD-49B8-95C4-54A2F6D2A559}" srcOrd="2" destOrd="0" parTransId="{6C8019B9-7157-453E-A907-300822BAF9B3}" sibTransId="{9BF5EE3F-9033-4661-9366-5CB98C6EC120}"/>
    <dgm:cxn modelId="{8A26FB8D-3427-4114-92C3-46DDFBB0C752}" srcId="{8B3F8AA5-384B-4A3D-9BE3-C25CC376C778}" destId="{E099F6A6-9EDD-4315-ADF1-41E111CFB8C4}" srcOrd="0" destOrd="0" parTransId="{EF4D3F76-A6FB-4B46-BA53-BE18587DD628}" sibTransId="{BA2D7229-38EF-4199-A381-41F2259433BF}"/>
    <dgm:cxn modelId="{E40CD807-76A3-49B6-BBDC-9D750F1682D3}" type="presOf" srcId="{56B72EA0-E9F8-469E-88BB-E40C5F054859}" destId="{A6B1ADCF-B239-42D4-A937-D0B9B0427B59}" srcOrd="0" destOrd="0" presId="urn:microsoft.com/office/officeart/2005/8/layout/default#2"/>
    <dgm:cxn modelId="{E26E937F-A8BE-422A-9A2C-A6954E31EC1F}" srcId="{8B3F8AA5-384B-4A3D-9BE3-C25CC376C778}" destId="{527DAD8A-C960-4E0E-B2F0-9A1AF54003A3}" srcOrd="3" destOrd="0" parTransId="{19E008EC-EB82-4E77-9CA3-7D535813A5D7}" sibTransId="{53BE6D39-918B-45C1-B1E2-051F61243CAF}"/>
    <dgm:cxn modelId="{4E861BEB-8795-4866-B30B-DD115B8F82AC}" srcId="{8B3F8AA5-384B-4A3D-9BE3-C25CC376C778}" destId="{56B72EA0-E9F8-469E-88BB-E40C5F054859}" srcOrd="1" destOrd="0" parTransId="{D6C77714-654F-47E3-A350-9F1868ACF697}" sibTransId="{AAE2C38C-A301-4267-A97D-C02F5D6C9204}"/>
    <dgm:cxn modelId="{4A81D3E9-CA47-47E0-919F-0A6F8874C493}" type="presOf" srcId="{8AEFF38F-BBCD-49B8-95C4-54A2F6D2A559}" destId="{95F48068-BD57-4B2A-AC1B-D6153994A885}" srcOrd="0" destOrd="0" presId="urn:microsoft.com/office/officeart/2005/8/layout/default#2"/>
    <dgm:cxn modelId="{13C4940B-B38F-4FA4-982A-D7C72283363D}" type="presOf" srcId="{E099F6A6-9EDD-4315-ADF1-41E111CFB8C4}" destId="{5E4DC7CD-2EEB-4013-A32E-2E8350EDE842}" srcOrd="0" destOrd="0" presId="urn:microsoft.com/office/officeart/2005/8/layout/default#2"/>
    <dgm:cxn modelId="{F5832FCA-B0F8-4C6F-B2DD-AB5433F5A4F7}" type="presParOf" srcId="{BA0F66E3-C9C1-490F-8FF3-33628E8F594D}" destId="{5E4DC7CD-2EEB-4013-A32E-2E8350EDE842}" srcOrd="0" destOrd="0" presId="urn:microsoft.com/office/officeart/2005/8/layout/default#2"/>
    <dgm:cxn modelId="{B3F9DA35-5E50-43B2-9AE6-94E7BCBCC048}" type="presParOf" srcId="{BA0F66E3-C9C1-490F-8FF3-33628E8F594D}" destId="{5C239170-9F38-4C59-8D1F-31DF439960F8}" srcOrd="1" destOrd="0" presId="urn:microsoft.com/office/officeart/2005/8/layout/default#2"/>
    <dgm:cxn modelId="{99DD10D3-5006-4915-B4CA-AFF01DCE7AE3}" type="presParOf" srcId="{BA0F66E3-C9C1-490F-8FF3-33628E8F594D}" destId="{A6B1ADCF-B239-42D4-A937-D0B9B0427B59}" srcOrd="2" destOrd="0" presId="urn:microsoft.com/office/officeart/2005/8/layout/default#2"/>
    <dgm:cxn modelId="{389BD42D-5BF5-49C7-BCD1-6CDA180F3FB2}" type="presParOf" srcId="{BA0F66E3-C9C1-490F-8FF3-33628E8F594D}" destId="{441B0BE8-C93E-4E64-8259-2E1800226B67}" srcOrd="3" destOrd="0" presId="urn:microsoft.com/office/officeart/2005/8/layout/default#2"/>
    <dgm:cxn modelId="{123F30FE-FCAF-424A-B6AA-9E226FCBB68A}" type="presParOf" srcId="{BA0F66E3-C9C1-490F-8FF3-33628E8F594D}" destId="{95F48068-BD57-4B2A-AC1B-D6153994A885}" srcOrd="4" destOrd="0" presId="urn:microsoft.com/office/officeart/2005/8/layout/default#2"/>
    <dgm:cxn modelId="{B1A2F213-FE4C-4B4B-B40E-1166EB077C18}" type="presParOf" srcId="{BA0F66E3-C9C1-490F-8FF3-33628E8F594D}" destId="{5A95F7D2-5EBB-410F-968B-7EA32E764DED}" srcOrd="5" destOrd="0" presId="urn:microsoft.com/office/officeart/2005/8/layout/default#2"/>
    <dgm:cxn modelId="{A6032F76-9440-43E3-83A2-CE5DFE1EAC84}" type="presParOf" srcId="{BA0F66E3-C9C1-490F-8FF3-33628E8F594D}" destId="{9066C4D6-C095-4633-948F-C0C8616F5606}" srcOrd="6" destOrd="0" presId="urn:microsoft.com/office/officeart/2005/8/layout/defaul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8B3F8AA5-384B-4A3D-9BE3-C25CC376C778}" type="doc">
      <dgm:prSet loTypeId="urn:microsoft.com/office/officeart/2005/8/layout/default#3" loCatId="list" qsTypeId="urn:microsoft.com/office/officeart/2005/8/quickstyle/3d1" qsCatId="3D" csTypeId="urn:microsoft.com/office/officeart/2005/8/colors/accent2_1" csCatId="accent2" phldr="1"/>
      <dgm:spPr/>
      <dgm:t>
        <a:bodyPr/>
        <a:lstStyle/>
        <a:p>
          <a:endParaRPr lang="en-US"/>
        </a:p>
      </dgm:t>
    </dgm:pt>
    <dgm:pt modelId="{E099F6A6-9EDD-4315-ADF1-41E111CFB8C4}">
      <dgm:prSet phldrT="[Text]" custT="1"/>
      <dgm:spPr/>
      <dgm:t>
        <a:bodyPr/>
        <a:lstStyle/>
        <a:p>
          <a:r>
            <a:rPr lang="en-US" sz="1100" dirty="0" smtClean="0"/>
            <a:t>POS Sale</a:t>
          </a:r>
          <a:endParaRPr lang="en-US" sz="1100" dirty="0"/>
        </a:p>
      </dgm:t>
    </dgm:pt>
    <dgm:pt modelId="{EF4D3F76-A6FB-4B46-BA53-BE18587DD628}" type="parTrans" cxnId="{8A26FB8D-3427-4114-92C3-46DDFBB0C752}">
      <dgm:prSet/>
      <dgm:spPr/>
      <dgm:t>
        <a:bodyPr/>
        <a:lstStyle/>
        <a:p>
          <a:endParaRPr lang="en-US" sz="4400"/>
        </a:p>
      </dgm:t>
    </dgm:pt>
    <dgm:pt modelId="{BA2D7229-38EF-4199-A381-41F2259433BF}" type="sibTrans" cxnId="{8A26FB8D-3427-4114-92C3-46DDFBB0C752}">
      <dgm:prSet/>
      <dgm:spPr/>
      <dgm:t>
        <a:bodyPr/>
        <a:lstStyle/>
        <a:p>
          <a:endParaRPr lang="en-US" sz="4400"/>
        </a:p>
      </dgm:t>
    </dgm:pt>
    <dgm:pt modelId="{8AEFF38F-BBCD-49B8-95C4-54A2F6D2A559}">
      <dgm:prSet phldrT="[Text]" custT="1"/>
      <dgm:spPr/>
      <dgm:t>
        <a:bodyPr/>
        <a:lstStyle/>
        <a:p>
          <a:r>
            <a:rPr lang="en-US" sz="1000" dirty="0" smtClean="0"/>
            <a:t>Customer Facing Processes</a:t>
          </a:r>
          <a:endParaRPr lang="en-US" sz="1000" dirty="0"/>
        </a:p>
      </dgm:t>
    </dgm:pt>
    <dgm:pt modelId="{6C8019B9-7157-453E-A907-300822BAF9B3}" type="parTrans" cxnId="{954EBAF1-3C22-4A78-AC66-563474FAE1A4}">
      <dgm:prSet/>
      <dgm:spPr/>
      <dgm:t>
        <a:bodyPr/>
        <a:lstStyle/>
        <a:p>
          <a:endParaRPr lang="en-US"/>
        </a:p>
      </dgm:t>
    </dgm:pt>
    <dgm:pt modelId="{9BF5EE3F-9033-4661-9366-5CB98C6EC120}" type="sibTrans" cxnId="{954EBAF1-3C22-4A78-AC66-563474FAE1A4}">
      <dgm:prSet/>
      <dgm:spPr/>
      <dgm:t>
        <a:bodyPr/>
        <a:lstStyle/>
        <a:p>
          <a:endParaRPr lang="en-US"/>
        </a:p>
      </dgm:t>
    </dgm:pt>
    <dgm:pt modelId="{BF5DB99D-0B14-4B8E-AB7A-6F06A35EF64E}">
      <dgm:prSet phldrT="[Text]" custT="1"/>
      <dgm:spPr/>
      <dgm:t>
        <a:bodyPr/>
        <a:lstStyle/>
        <a:p>
          <a:r>
            <a:rPr lang="en-US" sz="1100" dirty="0" smtClean="0"/>
            <a:t>Counter</a:t>
          </a:r>
          <a:endParaRPr lang="en-US" sz="1100" dirty="0"/>
        </a:p>
      </dgm:t>
    </dgm:pt>
    <dgm:pt modelId="{950A950C-B98B-4E51-8434-D26E4B201851}" type="parTrans" cxnId="{63C61BCA-1270-47FF-84F5-A657FE580F73}">
      <dgm:prSet/>
      <dgm:spPr/>
      <dgm:t>
        <a:bodyPr/>
        <a:lstStyle/>
        <a:p>
          <a:endParaRPr lang="en-US"/>
        </a:p>
      </dgm:t>
    </dgm:pt>
    <dgm:pt modelId="{71D55BEB-3312-4C27-8407-2F895FC436F7}" type="sibTrans" cxnId="{63C61BCA-1270-47FF-84F5-A657FE580F73}">
      <dgm:prSet/>
      <dgm:spPr/>
      <dgm:t>
        <a:bodyPr/>
        <a:lstStyle/>
        <a:p>
          <a:endParaRPr lang="en-US"/>
        </a:p>
      </dgm:t>
    </dgm:pt>
    <dgm:pt modelId="{32B9C095-3A55-46A8-8FFC-791378224DD9}">
      <dgm:prSet phldrT="[Text]" custT="1"/>
      <dgm:spPr/>
      <dgm:t>
        <a:bodyPr/>
        <a:lstStyle/>
        <a:p>
          <a:r>
            <a:rPr lang="en-US" sz="1100" dirty="0" smtClean="0"/>
            <a:t>Drive Through</a:t>
          </a:r>
          <a:endParaRPr lang="en-US" sz="1100" dirty="0"/>
        </a:p>
      </dgm:t>
    </dgm:pt>
    <dgm:pt modelId="{8AD70E9B-35C3-4855-B5A8-4171F871C348}" type="parTrans" cxnId="{C77548F5-805E-41B5-BDA8-0A6374DDF56B}">
      <dgm:prSet/>
      <dgm:spPr/>
      <dgm:t>
        <a:bodyPr/>
        <a:lstStyle/>
        <a:p>
          <a:endParaRPr lang="en-US"/>
        </a:p>
      </dgm:t>
    </dgm:pt>
    <dgm:pt modelId="{A04BA06E-F30F-4794-9453-71FDC138EB3E}" type="sibTrans" cxnId="{C77548F5-805E-41B5-BDA8-0A6374DDF56B}">
      <dgm:prSet/>
      <dgm:spPr/>
      <dgm:t>
        <a:bodyPr/>
        <a:lstStyle/>
        <a:p>
          <a:endParaRPr lang="en-US"/>
        </a:p>
      </dgm:t>
    </dgm:pt>
    <dgm:pt modelId="{4D789E23-7898-423B-84BD-3CD23AE27165}">
      <dgm:prSet phldrT="[Text]" custT="1"/>
      <dgm:spPr/>
      <dgm:t>
        <a:bodyPr/>
        <a:lstStyle/>
        <a:p>
          <a:r>
            <a:rPr lang="en-US" sz="1100" dirty="0" smtClean="0"/>
            <a:t>Kiosk</a:t>
          </a:r>
          <a:endParaRPr lang="en-US" sz="1100" dirty="0"/>
        </a:p>
      </dgm:t>
    </dgm:pt>
    <dgm:pt modelId="{617A9F7B-6A83-4645-BFA1-5CF0297EA10E}" type="parTrans" cxnId="{8E52500A-CA73-4869-B7C3-68FE603AF5CE}">
      <dgm:prSet/>
      <dgm:spPr/>
      <dgm:t>
        <a:bodyPr/>
        <a:lstStyle/>
        <a:p>
          <a:endParaRPr lang="en-US"/>
        </a:p>
      </dgm:t>
    </dgm:pt>
    <dgm:pt modelId="{8EF69FB5-2C23-4423-B433-345FB582EE80}" type="sibTrans" cxnId="{8E52500A-CA73-4869-B7C3-68FE603AF5CE}">
      <dgm:prSet/>
      <dgm:spPr/>
      <dgm:t>
        <a:bodyPr/>
        <a:lstStyle/>
        <a:p>
          <a:endParaRPr lang="en-US"/>
        </a:p>
      </dgm:t>
    </dgm:pt>
    <dgm:pt modelId="{BA0F66E3-C9C1-490F-8FF3-33628E8F594D}" type="pres">
      <dgm:prSet presAssocID="{8B3F8AA5-384B-4A3D-9BE3-C25CC376C778}" presName="diagram" presStyleCnt="0">
        <dgm:presLayoutVars>
          <dgm:dir/>
          <dgm:resizeHandles val="exact"/>
        </dgm:presLayoutVars>
      </dgm:prSet>
      <dgm:spPr/>
      <dgm:t>
        <a:bodyPr/>
        <a:lstStyle/>
        <a:p>
          <a:endParaRPr lang="en-US"/>
        </a:p>
      </dgm:t>
    </dgm:pt>
    <dgm:pt modelId="{5E4DC7CD-2EEB-4013-A32E-2E8350EDE842}" type="pres">
      <dgm:prSet presAssocID="{E099F6A6-9EDD-4315-ADF1-41E111CFB8C4}" presName="node" presStyleLbl="node1" presStyleIdx="0" presStyleCnt="2" custScaleX="124121" custScaleY="174177">
        <dgm:presLayoutVars>
          <dgm:bulletEnabled val="1"/>
        </dgm:presLayoutVars>
      </dgm:prSet>
      <dgm:spPr/>
      <dgm:t>
        <a:bodyPr/>
        <a:lstStyle/>
        <a:p>
          <a:endParaRPr lang="en-US"/>
        </a:p>
      </dgm:t>
    </dgm:pt>
    <dgm:pt modelId="{5C239170-9F38-4C59-8D1F-31DF439960F8}" type="pres">
      <dgm:prSet presAssocID="{BA2D7229-38EF-4199-A381-41F2259433BF}" presName="sibTrans" presStyleCnt="0"/>
      <dgm:spPr/>
      <dgm:t>
        <a:bodyPr/>
        <a:lstStyle/>
        <a:p>
          <a:endParaRPr lang="en-US"/>
        </a:p>
      </dgm:t>
    </dgm:pt>
    <dgm:pt modelId="{95F48068-BD57-4B2A-AC1B-D6153994A885}" type="pres">
      <dgm:prSet presAssocID="{8AEFF38F-BBCD-49B8-95C4-54A2F6D2A559}" presName="node" presStyleLbl="node1" presStyleIdx="1" presStyleCnt="2" custScaleX="131120">
        <dgm:presLayoutVars>
          <dgm:bulletEnabled val="1"/>
        </dgm:presLayoutVars>
      </dgm:prSet>
      <dgm:spPr/>
      <dgm:t>
        <a:bodyPr/>
        <a:lstStyle/>
        <a:p>
          <a:endParaRPr lang="en-US"/>
        </a:p>
      </dgm:t>
    </dgm:pt>
  </dgm:ptLst>
  <dgm:cxnLst>
    <dgm:cxn modelId="{F671796F-5DED-4C21-8077-5097E4530B94}" type="presOf" srcId="{4D789E23-7898-423B-84BD-3CD23AE27165}" destId="{5E4DC7CD-2EEB-4013-A32E-2E8350EDE842}" srcOrd="0" destOrd="3" presId="urn:microsoft.com/office/officeart/2005/8/layout/default#3"/>
    <dgm:cxn modelId="{C77548F5-805E-41B5-BDA8-0A6374DDF56B}" srcId="{E099F6A6-9EDD-4315-ADF1-41E111CFB8C4}" destId="{32B9C095-3A55-46A8-8FFC-791378224DD9}" srcOrd="1" destOrd="0" parTransId="{8AD70E9B-35C3-4855-B5A8-4171F871C348}" sibTransId="{A04BA06E-F30F-4794-9453-71FDC138EB3E}"/>
    <dgm:cxn modelId="{8E52500A-CA73-4869-B7C3-68FE603AF5CE}" srcId="{E099F6A6-9EDD-4315-ADF1-41E111CFB8C4}" destId="{4D789E23-7898-423B-84BD-3CD23AE27165}" srcOrd="2" destOrd="0" parTransId="{617A9F7B-6A83-4645-BFA1-5CF0297EA10E}" sibTransId="{8EF69FB5-2C23-4423-B433-345FB582EE80}"/>
    <dgm:cxn modelId="{954EBAF1-3C22-4A78-AC66-563474FAE1A4}" srcId="{8B3F8AA5-384B-4A3D-9BE3-C25CC376C778}" destId="{8AEFF38F-BBCD-49B8-95C4-54A2F6D2A559}" srcOrd="1" destOrd="0" parTransId="{6C8019B9-7157-453E-A907-300822BAF9B3}" sibTransId="{9BF5EE3F-9033-4661-9366-5CB98C6EC120}"/>
    <dgm:cxn modelId="{63C61BCA-1270-47FF-84F5-A657FE580F73}" srcId="{E099F6A6-9EDD-4315-ADF1-41E111CFB8C4}" destId="{BF5DB99D-0B14-4B8E-AB7A-6F06A35EF64E}" srcOrd="0" destOrd="0" parTransId="{950A950C-B98B-4E51-8434-D26E4B201851}" sibTransId="{71D55BEB-3312-4C27-8407-2F895FC436F7}"/>
    <dgm:cxn modelId="{4D8E9EB3-9EFE-40D5-A83F-60D545CD943B}" type="presOf" srcId="{8B3F8AA5-384B-4A3D-9BE3-C25CC376C778}" destId="{BA0F66E3-C9C1-490F-8FF3-33628E8F594D}" srcOrd="0" destOrd="0" presId="urn:microsoft.com/office/officeart/2005/8/layout/default#3"/>
    <dgm:cxn modelId="{8A26FB8D-3427-4114-92C3-46DDFBB0C752}" srcId="{8B3F8AA5-384B-4A3D-9BE3-C25CC376C778}" destId="{E099F6A6-9EDD-4315-ADF1-41E111CFB8C4}" srcOrd="0" destOrd="0" parTransId="{EF4D3F76-A6FB-4B46-BA53-BE18587DD628}" sibTransId="{BA2D7229-38EF-4199-A381-41F2259433BF}"/>
    <dgm:cxn modelId="{BCBEF35B-3386-43D1-9D60-C282BB1C5E53}" type="presOf" srcId="{32B9C095-3A55-46A8-8FFC-791378224DD9}" destId="{5E4DC7CD-2EEB-4013-A32E-2E8350EDE842}" srcOrd="0" destOrd="2" presId="urn:microsoft.com/office/officeart/2005/8/layout/default#3"/>
    <dgm:cxn modelId="{32FD05B1-A9B8-4271-A5FE-3835966941A1}" type="presOf" srcId="{E099F6A6-9EDD-4315-ADF1-41E111CFB8C4}" destId="{5E4DC7CD-2EEB-4013-A32E-2E8350EDE842}" srcOrd="0" destOrd="0" presId="urn:microsoft.com/office/officeart/2005/8/layout/default#3"/>
    <dgm:cxn modelId="{8D8D5F64-EBBA-468F-9C89-E3CE55658C31}" type="presOf" srcId="{BF5DB99D-0B14-4B8E-AB7A-6F06A35EF64E}" destId="{5E4DC7CD-2EEB-4013-A32E-2E8350EDE842}" srcOrd="0" destOrd="1" presId="urn:microsoft.com/office/officeart/2005/8/layout/default#3"/>
    <dgm:cxn modelId="{95828369-F52C-4FB9-B8A9-33E418A30889}" type="presOf" srcId="{8AEFF38F-BBCD-49B8-95C4-54A2F6D2A559}" destId="{95F48068-BD57-4B2A-AC1B-D6153994A885}" srcOrd="0" destOrd="0" presId="urn:microsoft.com/office/officeart/2005/8/layout/default#3"/>
    <dgm:cxn modelId="{B795536E-256A-48D6-8625-2B090F74E196}" type="presParOf" srcId="{BA0F66E3-C9C1-490F-8FF3-33628E8F594D}" destId="{5E4DC7CD-2EEB-4013-A32E-2E8350EDE842}" srcOrd="0" destOrd="0" presId="urn:microsoft.com/office/officeart/2005/8/layout/default#3"/>
    <dgm:cxn modelId="{C1E9C1C5-166F-4CA8-B3BA-7662B8E488E0}" type="presParOf" srcId="{BA0F66E3-C9C1-490F-8FF3-33628E8F594D}" destId="{5C239170-9F38-4C59-8D1F-31DF439960F8}" srcOrd="1" destOrd="0" presId="urn:microsoft.com/office/officeart/2005/8/layout/default#3"/>
    <dgm:cxn modelId="{04797C0D-19AA-4519-B8B0-C882AD9AE042}" type="presParOf" srcId="{BA0F66E3-C9C1-490F-8FF3-33628E8F594D}" destId="{95F48068-BD57-4B2A-AC1B-D6153994A885}" srcOrd="2" destOrd="0" presId="urn:microsoft.com/office/officeart/2005/8/layout/default#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8071E4AF-96BB-4AA3-821C-E681A7B58072}" type="doc">
      <dgm:prSet loTypeId="urn:microsoft.com/office/officeart/2005/8/layout/vList3#2" loCatId="list" qsTypeId="urn:microsoft.com/office/officeart/2005/8/quickstyle/3d2" qsCatId="3D" csTypeId="urn:microsoft.com/office/officeart/2005/8/colors/accent4_1" csCatId="accent4" phldr="1"/>
      <dgm:spPr/>
    </dgm:pt>
    <dgm:pt modelId="{7BFEFB6C-5B29-497C-A64F-DEB9651C799E}">
      <dgm:prSet phldrT="[Text]" custT="1"/>
      <dgm:spPr/>
      <dgm:t>
        <a:bodyPr/>
        <a:lstStyle/>
        <a:p>
          <a:pPr algn="l"/>
          <a:r>
            <a:rPr lang="en-US" sz="1600" dirty="0" smtClean="0">
              <a:cs typeface="Times New Roman" pitchFamily="18" charset="0"/>
            </a:rPr>
            <a:t>World Tourism Organization</a:t>
          </a:r>
          <a:r>
            <a:rPr lang="en-US" sz="1600" dirty="0" smtClean="0"/>
            <a:t> – Global forum for tourism policy issues</a:t>
          </a:r>
          <a:endParaRPr lang="en-US" sz="1600" dirty="0"/>
        </a:p>
      </dgm:t>
    </dgm:pt>
    <dgm:pt modelId="{6935F3E2-DBDE-4A66-B6B8-47FF946EB5B8}" type="parTrans" cxnId="{2A301EA6-EF3A-4E16-AF1E-07A15DEEF59D}">
      <dgm:prSet/>
      <dgm:spPr/>
      <dgm:t>
        <a:bodyPr/>
        <a:lstStyle/>
        <a:p>
          <a:endParaRPr lang="en-US" sz="1600"/>
        </a:p>
      </dgm:t>
    </dgm:pt>
    <dgm:pt modelId="{63EFEFB8-BABB-46E6-B598-355847319AF5}" type="sibTrans" cxnId="{2A301EA6-EF3A-4E16-AF1E-07A15DEEF59D}">
      <dgm:prSet/>
      <dgm:spPr/>
      <dgm:t>
        <a:bodyPr/>
        <a:lstStyle/>
        <a:p>
          <a:endParaRPr lang="en-US" sz="1600"/>
        </a:p>
      </dgm:t>
    </dgm:pt>
    <dgm:pt modelId="{EEF848B3-0F96-4BDB-94A9-41EE3C554574}">
      <dgm:prSet phldrT="[Text]" custT="1"/>
      <dgm:spPr/>
      <dgm:t>
        <a:bodyPr/>
        <a:lstStyle/>
        <a:p>
          <a:pPr algn="l"/>
          <a:r>
            <a:rPr lang="en-US" sz="1600" dirty="0" smtClean="0">
              <a:solidFill>
                <a:srgbClr val="FF0000"/>
              </a:solidFill>
              <a:cs typeface="Times New Roman" pitchFamily="18" charset="0"/>
            </a:rPr>
            <a:t>IATA</a:t>
          </a:r>
          <a:r>
            <a:rPr lang="en-US" sz="1600" dirty="0" smtClean="0">
              <a:solidFill>
                <a:srgbClr val="FF0000"/>
              </a:solidFill>
            </a:rPr>
            <a:t> global representative of international scheduled air transport industry</a:t>
          </a:r>
          <a:endParaRPr lang="en-US" sz="1600" dirty="0">
            <a:solidFill>
              <a:srgbClr val="FF0000"/>
            </a:solidFill>
          </a:endParaRPr>
        </a:p>
      </dgm:t>
    </dgm:pt>
    <dgm:pt modelId="{CD346DB7-1ABD-44E3-933D-6E27D6028F82}" type="parTrans" cxnId="{61C361D1-5F34-48A8-9CBD-4841EED179F0}">
      <dgm:prSet/>
      <dgm:spPr/>
      <dgm:t>
        <a:bodyPr/>
        <a:lstStyle/>
        <a:p>
          <a:endParaRPr lang="en-US" sz="1600"/>
        </a:p>
      </dgm:t>
    </dgm:pt>
    <dgm:pt modelId="{0DB00EED-AE39-4476-837E-352486D00AD9}" type="sibTrans" cxnId="{61C361D1-5F34-48A8-9CBD-4841EED179F0}">
      <dgm:prSet/>
      <dgm:spPr/>
      <dgm:t>
        <a:bodyPr/>
        <a:lstStyle/>
        <a:p>
          <a:endParaRPr lang="en-US" sz="1600"/>
        </a:p>
      </dgm:t>
    </dgm:pt>
    <dgm:pt modelId="{38B665F1-4DF3-4833-AE20-CCA0AF934D4A}">
      <dgm:prSet phldrT="[Text]" custT="1"/>
      <dgm:spPr/>
      <dgm:t>
        <a:bodyPr/>
        <a:lstStyle/>
        <a:p>
          <a:pPr algn="l"/>
          <a:r>
            <a:rPr lang="en-US" sz="1600" dirty="0" smtClean="0">
              <a:solidFill>
                <a:srgbClr val="FF0000"/>
              </a:solidFill>
              <a:cs typeface="Times New Roman" pitchFamily="18" charset="0"/>
            </a:rPr>
            <a:t>UFTAA</a:t>
          </a:r>
          <a:r>
            <a:rPr lang="en-US" sz="1600" dirty="0" smtClean="0">
              <a:solidFill>
                <a:srgbClr val="FF0000"/>
              </a:solidFill>
            </a:rPr>
            <a:t> represents national TAs organizations of more than 100 countries </a:t>
          </a:r>
          <a:endParaRPr lang="en-US" sz="1600" dirty="0">
            <a:solidFill>
              <a:srgbClr val="FF0000"/>
            </a:solidFill>
          </a:endParaRPr>
        </a:p>
      </dgm:t>
    </dgm:pt>
    <dgm:pt modelId="{6852EC62-48D2-4E26-B0B9-B2F3F140B4BE}" type="parTrans" cxnId="{12500B96-342D-4814-AB5A-2B147F17C1B4}">
      <dgm:prSet/>
      <dgm:spPr/>
      <dgm:t>
        <a:bodyPr/>
        <a:lstStyle/>
        <a:p>
          <a:endParaRPr lang="en-US"/>
        </a:p>
      </dgm:t>
    </dgm:pt>
    <dgm:pt modelId="{89FC57D3-BF54-4751-BF7A-DA71AECC1EF8}" type="sibTrans" cxnId="{12500B96-342D-4814-AB5A-2B147F17C1B4}">
      <dgm:prSet/>
      <dgm:spPr/>
      <dgm:t>
        <a:bodyPr/>
        <a:lstStyle/>
        <a:p>
          <a:endParaRPr lang="en-US"/>
        </a:p>
      </dgm:t>
    </dgm:pt>
    <dgm:pt modelId="{2D2EBEE0-2CE0-4810-B0E9-2343E6768439}">
      <dgm:prSet phldrT="[Text]" custT="1"/>
      <dgm:spPr/>
      <dgm:t>
        <a:bodyPr/>
        <a:lstStyle/>
        <a:p>
          <a:pPr algn="l"/>
          <a:r>
            <a:rPr lang="en-US" sz="1600" dirty="0" smtClean="0">
              <a:solidFill>
                <a:srgbClr val="FF0000"/>
              </a:solidFill>
              <a:cs typeface="Times New Roman" pitchFamily="18" charset="0"/>
            </a:rPr>
            <a:t>ASTA/PATA</a:t>
          </a:r>
          <a:r>
            <a:rPr lang="en-US" sz="1600" dirty="0" smtClean="0">
              <a:solidFill>
                <a:srgbClr val="FF0000"/>
              </a:solidFill>
            </a:rPr>
            <a:t> – Regional Travel Agent associations</a:t>
          </a:r>
          <a:endParaRPr lang="en-US" sz="1600" dirty="0">
            <a:solidFill>
              <a:srgbClr val="FF0000"/>
            </a:solidFill>
          </a:endParaRPr>
        </a:p>
      </dgm:t>
    </dgm:pt>
    <dgm:pt modelId="{313E67EE-6B10-4F61-942A-8763C5BBC45D}" type="parTrans" cxnId="{0D1068F0-82F6-478B-96AB-B33A99069568}">
      <dgm:prSet/>
      <dgm:spPr/>
      <dgm:t>
        <a:bodyPr/>
        <a:lstStyle/>
        <a:p>
          <a:endParaRPr lang="en-US"/>
        </a:p>
      </dgm:t>
    </dgm:pt>
    <dgm:pt modelId="{1F3F399C-8BB3-435D-AD13-B247F1617C75}" type="sibTrans" cxnId="{0D1068F0-82F6-478B-96AB-B33A99069568}">
      <dgm:prSet/>
      <dgm:spPr/>
      <dgm:t>
        <a:bodyPr/>
        <a:lstStyle/>
        <a:p>
          <a:endParaRPr lang="en-US"/>
        </a:p>
      </dgm:t>
    </dgm:pt>
    <dgm:pt modelId="{39DCE693-34D4-40C0-BB1C-63A38B120D96}">
      <dgm:prSet phldrT="[Text]" custT="1"/>
      <dgm:spPr/>
      <dgm:t>
        <a:bodyPr/>
        <a:lstStyle/>
        <a:p>
          <a:pPr algn="l"/>
          <a:r>
            <a:rPr lang="en-US" sz="1600" dirty="0" smtClean="0">
              <a:solidFill>
                <a:srgbClr val="FF0000"/>
              </a:solidFill>
            </a:rPr>
            <a:t>IH &amp; RA (International Hotel and Restaurant Association) Headquartered in France</a:t>
          </a:r>
          <a:endParaRPr lang="en-US" sz="1600" dirty="0">
            <a:solidFill>
              <a:srgbClr val="FF0000"/>
            </a:solidFill>
          </a:endParaRPr>
        </a:p>
      </dgm:t>
    </dgm:pt>
    <dgm:pt modelId="{6AE0C9A0-2D68-4FC8-ABDA-1331C3FEEE91}" type="parTrans" cxnId="{89445615-9310-465C-AD4F-E29B520739CA}">
      <dgm:prSet/>
      <dgm:spPr/>
      <dgm:t>
        <a:bodyPr/>
        <a:lstStyle/>
        <a:p>
          <a:endParaRPr lang="en-US"/>
        </a:p>
      </dgm:t>
    </dgm:pt>
    <dgm:pt modelId="{DC002F6B-49E9-4530-A7A6-7DA356B5B687}" type="sibTrans" cxnId="{89445615-9310-465C-AD4F-E29B520739CA}">
      <dgm:prSet/>
      <dgm:spPr/>
      <dgm:t>
        <a:bodyPr/>
        <a:lstStyle/>
        <a:p>
          <a:endParaRPr lang="en-US"/>
        </a:p>
      </dgm:t>
    </dgm:pt>
    <dgm:pt modelId="{F5E12A4B-204F-466D-87FA-50314C1456E6}">
      <dgm:prSet phldrT="[Text]" custT="1"/>
      <dgm:spPr/>
      <dgm:t>
        <a:bodyPr/>
        <a:lstStyle/>
        <a:p>
          <a:pPr algn="l"/>
          <a:r>
            <a:rPr lang="en-US" sz="1600" dirty="0" smtClean="0"/>
            <a:t>AH and LA (American Hotel and Lodging Association) Headquartered in Washington D.C.</a:t>
          </a:r>
          <a:endParaRPr lang="en-US" sz="1600" dirty="0"/>
        </a:p>
      </dgm:t>
    </dgm:pt>
    <dgm:pt modelId="{E17D6552-FC8C-47AA-ABCE-352869C8B182}" type="parTrans" cxnId="{1BF38678-4FA2-4282-9137-8E50E416EB1F}">
      <dgm:prSet/>
      <dgm:spPr/>
      <dgm:t>
        <a:bodyPr/>
        <a:lstStyle/>
        <a:p>
          <a:endParaRPr lang="en-US"/>
        </a:p>
      </dgm:t>
    </dgm:pt>
    <dgm:pt modelId="{F468929E-E0F7-48C4-ABE5-5EA762990A57}" type="sibTrans" cxnId="{1BF38678-4FA2-4282-9137-8E50E416EB1F}">
      <dgm:prSet/>
      <dgm:spPr/>
      <dgm:t>
        <a:bodyPr/>
        <a:lstStyle/>
        <a:p>
          <a:endParaRPr lang="en-US"/>
        </a:p>
      </dgm:t>
    </dgm:pt>
    <dgm:pt modelId="{A1BE3285-5850-4023-AADB-7701A20B34BA}" type="pres">
      <dgm:prSet presAssocID="{8071E4AF-96BB-4AA3-821C-E681A7B58072}" presName="linearFlow" presStyleCnt="0">
        <dgm:presLayoutVars>
          <dgm:dir/>
          <dgm:resizeHandles val="exact"/>
        </dgm:presLayoutVars>
      </dgm:prSet>
      <dgm:spPr/>
    </dgm:pt>
    <dgm:pt modelId="{A6282D1D-C1A4-4726-B148-9D987850F130}" type="pres">
      <dgm:prSet presAssocID="{7BFEFB6C-5B29-497C-A64F-DEB9651C799E}" presName="composite" presStyleCnt="0"/>
      <dgm:spPr/>
    </dgm:pt>
    <dgm:pt modelId="{F954850A-4C76-4E6B-AB99-9FE77930678D}" type="pres">
      <dgm:prSet presAssocID="{7BFEFB6C-5B29-497C-A64F-DEB9651C799E}" presName="imgShp" presStyleLbl="fgImgPlace1" presStyleIdx="0" presStyleCnt="6"/>
      <dgm:spPr>
        <a:blipFill rotWithShape="0">
          <a:blip xmlns:r="http://schemas.openxmlformats.org/officeDocument/2006/relationships" r:embed="rId1"/>
          <a:stretch>
            <a:fillRect/>
          </a:stretch>
        </a:blipFill>
      </dgm:spPr>
    </dgm:pt>
    <dgm:pt modelId="{B4CFF3EC-B4BB-4538-812C-0EC8446AE9A4}" type="pres">
      <dgm:prSet presAssocID="{7BFEFB6C-5B29-497C-A64F-DEB9651C799E}" presName="txShp" presStyleLbl="node1" presStyleIdx="0" presStyleCnt="6">
        <dgm:presLayoutVars>
          <dgm:bulletEnabled val="1"/>
        </dgm:presLayoutVars>
      </dgm:prSet>
      <dgm:spPr/>
      <dgm:t>
        <a:bodyPr/>
        <a:lstStyle/>
        <a:p>
          <a:endParaRPr lang="en-US"/>
        </a:p>
      </dgm:t>
    </dgm:pt>
    <dgm:pt modelId="{93017884-ADDA-4892-8127-E02D12D1372B}" type="pres">
      <dgm:prSet presAssocID="{63EFEFB8-BABB-46E6-B598-355847319AF5}" presName="spacing" presStyleCnt="0"/>
      <dgm:spPr/>
    </dgm:pt>
    <dgm:pt modelId="{178B5789-84AB-4CCB-B97F-ABDCAA9FD030}" type="pres">
      <dgm:prSet presAssocID="{EEF848B3-0F96-4BDB-94A9-41EE3C554574}" presName="composite" presStyleCnt="0"/>
      <dgm:spPr/>
    </dgm:pt>
    <dgm:pt modelId="{5E6BF3B4-9D1B-42AF-8723-9771F61D89AB}" type="pres">
      <dgm:prSet presAssocID="{EEF848B3-0F96-4BDB-94A9-41EE3C554574}" presName="imgShp" presStyleLbl="fgImgPlace1" presStyleIdx="1" presStyleCnt="6"/>
      <dgm:spPr>
        <a:blipFill rotWithShape="0">
          <a:blip xmlns:r="http://schemas.openxmlformats.org/officeDocument/2006/relationships" r:embed="rId2"/>
          <a:stretch>
            <a:fillRect/>
          </a:stretch>
        </a:blipFill>
      </dgm:spPr>
    </dgm:pt>
    <dgm:pt modelId="{8488756D-13BD-4780-B6BC-240496C48A1B}" type="pres">
      <dgm:prSet presAssocID="{EEF848B3-0F96-4BDB-94A9-41EE3C554574}" presName="txShp" presStyleLbl="node1" presStyleIdx="1" presStyleCnt="6">
        <dgm:presLayoutVars>
          <dgm:bulletEnabled val="1"/>
        </dgm:presLayoutVars>
      </dgm:prSet>
      <dgm:spPr/>
      <dgm:t>
        <a:bodyPr/>
        <a:lstStyle/>
        <a:p>
          <a:endParaRPr lang="en-US"/>
        </a:p>
      </dgm:t>
    </dgm:pt>
    <dgm:pt modelId="{8819B649-3051-4FD4-802D-92A063C55758}" type="pres">
      <dgm:prSet presAssocID="{0DB00EED-AE39-4476-837E-352486D00AD9}" presName="spacing" presStyleCnt="0"/>
      <dgm:spPr/>
    </dgm:pt>
    <dgm:pt modelId="{B61EE880-A73F-429E-A7C6-1C4DBC3DE63B}" type="pres">
      <dgm:prSet presAssocID="{38B665F1-4DF3-4833-AE20-CCA0AF934D4A}" presName="composite" presStyleCnt="0"/>
      <dgm:spPr/>
    </dgm:pt>
    <dgm:pt modelId="{F53561EF-ABB0-40B9-9CAD-6EDE6F0FAEDC}" type="pres">
      <dgm:prSet presAssocID="{38B665F1-4DF3-4833-AE20-CCA0AF934D4A}" presName="imgShp" presStyleLbl="fgImgPlace1" presStyleIdx="2" presStyleCnt="6"/>
      <dgm:spPr>
        <a:blipFill rotWithShape="0">
          <a:blip xmlns:r="http://schemas.openxmlformats.org/officeDocument/2006/relationships" r:embed="rId3"/>
          <a:stretch>
            <a:fillRect/>
          </a:stretch>
        </a:blipFill>
      </dgm:spPr>
    </dgm:pt>
    <dgm:pt modelId="{915BC038-8874-48AF-A7FF-5141C6543329}" type="pres">
      <dgm:prSet presAssocID="{38B665F1-4DF3-4833-AE20-CCA0AF934D4A}" presName="txShp" presStyleLbl="node1" presStyleIdx="2" presStyleCnt="6">
        <dgm:presLayoutVars>
          <dgm:bulletEnabled val="1"/>
        </dgm:presLayoutVars>
      </dgm:prSet>
      <dgm:spPr/>
      <dgm:t>
        <a:bodyPr/>
        <a:lstStyle/>
        <a:p>
          <a:endParaRPr lang="en-US"/>
        </a:p>
      </dgm:t>
    </dgm:pt>
    <dgm:pt modelId="{DC83177E-8723-4843-ABEB-B97DFA657611}" type="pres">
      <dgm:prSet presAssocID="{89FC57D3-BF54-4751-BF7A-DA71AECC1EF8}" presName="spacing" presStyleCnt="0"/>
      <dgm:spPr/>
    </dgm:pt>
    <dgm:pt modelId="{F7C04927-CA2A-471C-8358-D485C8230931}" type="pres">
      <dgm:prSet presAssocID="{2D2EBEE0-2CE0-4810-B0E9-2343E6768439}" presName="composite" presStyleCnt="0"/>
      <dgm:spPr/>
    </dgm:pt>
    <dgm:pt modelId="{14F324B7-0910-42DE-AC2E-56DC67427CC3}" type="pres">
      <dgm:prSet presAssocID="{2D2EBEE0-2CE0-4810-B0E9-2343E6768439}" presName="imgShp" presStyleLbl="fgImgPlace1" presStyleIdx="3" presStyleCnt="6"/>
      <dgm:spPr>
        <a:blipFill rotWithShape="0">
          <a:blip xmlns:r="http://schemas.openxmlformats.org/officeDocument/2006/relationships" r:embed="rId4"/>
          <a:stretch>
            <a:fillRect/>
          </a:stretch>
        </a:blipFill>
      </dgm:spPr>
    </dgm:pt>
    <dgm:pt modelId="{2F74BE6D-58BC-4ED0-9397-5075138C1B77}" type="pres">
      <dgm:prSet presAssocID="{2D2EBEE0-2CE0-4810-B0E9-2343E6768439}" presName="txShp" presStyleLbl="node1" presStyleIdx="3" presStyleCnt="6">
        <dgm:presLayoutVars>
          <dgm:bulletEnabled val="1"/>
        </dgm:presLayoutVars>
      </dgm:prSet>
      <dgm:spPr/>
      <dgm:t>
        <a:bodyPr/>
        <a:lstStyle/>
        <a:p>
          <a:endParaRPr lang="en-US"/>
        </a:p>
      </dgm:t>
    </dgm:pt>
    <dgm:pt modelId="{2A7166AD-5EE2-4862-AA59-7F2B16D42DBB}" type="pres">
      <dgm:prSet presAssocID="{1F3F399C-8BB3-435D-AD13-B247F1617C75}" presName="spacing" presStyleCnt="0"/>
      <dgm:spPr/>
    </dgm:pt>
    <dgm:pt modelId="{3295C21F-6970-4A28-860A-D07E513FC031}" type="pres">
      <dgm:prSet presAssocID="{39DCE693-34D4-40C0-BB1C-63A38B120D96}" presName="composite" presStyleCnt="0"/>
      <dgm:spPr/>
    </dgm:pt>
    <dgm:pt modelId="{C06EFD3B-FA85-45D2-9C70-77C91D3DD841}" type="pres">
      <dgm:prSet presAssocID="{39DCE693-34D4-40C0-BB1C-63A38B120D96}" presName="imgShp" presStyleLbl="fgImgPlace1" presStyleIdx="4" presStyleCnt="6"/>
      <dgm:spPr>
        <a:blipFill rotWithShape="0">
          <a:blip xmlns:r="http://schemas.openxmlformats.org/officeDocument/2006/relationships" r:embed="rId5"/>
          <a:stretch>
            <a:fillRect/>
          </a:stretch>
        </a:blipFill>
      </dgm:spPr>
    </dgm:pt>
    <dgm:pt modelId="{2B6985DD-BCE4-43B5-910A-80F2F824F8A0}" type="pres">
      <dgm:prSet presAssocID="{39DCE693-34D4-40C0-BB1C-63A38B120D96}" presName="txShp" presStyleLbl="node1" presStyleIdx="4" presStyleCnt="6">
        <dgm:presLayoutVars>
          <dgm:bulletEnabled val="1"/>
        </dgm:presLayoutVars>
      </dgm:prSet>
      <dgm:spPr/>
      <dgm:t>
        <a:bodyPr/>
        <a:lstStyle/>
        <a:p>
          <a:endParaRPr lang="en-US"/>
        </a:p>
      </dgm:t>
    </dgm:pt>
    <dgm:pt modelId="{FFE1E093-A279-44A1-BC53-3C8402C424B0}" type="pres">
      <dgm:prSet presAssocID="{DC002F6B-49E9-4530-A7A6-7DA356B5B687}" presName="spacing" presStyleCnt="0"/>
      <dgm:spPr/>
    </dgm:pt>
    <dgm:pt modelId="{CC68E772-43FE-4040-99D7-5D2E5982113A}" type="pres">
      <dgm:prSet presAssocID="{F5E12A4B-204F-466D-87FA-50314C1456E6}" presName="composite" presStyleCnt="0"/>
      <dgm:spPr/>
    </dgm:pt>
    <dgm:pt modelId="{C27FB49D-22F8-454E-B541-A7F8692FC499}" type="pres">
      <dgm:prSet presAssocID="{F5E12A4B-204F-466D-87FA-50314C1456E6}" presName="imgShp" presStyleLbl="fgImgPlace1" presStyleIdx="5" presStyleCnt="6"/>
      <dgm:spPr>
        <a:blipFill rotWithShape="0">
          <a:blip xmlns:r="http://schemas.openxmlformats.org/officeDocument/2006/relationships" r:embed="rId6"/>
          <a:stretch>
            <a:fillRect/>
          </a:stretch>
        </a:blipFill>
      </dgm:spPr>
    </dgm:pt>
    <dgm:pt modelId="{71BB309D-F86B-4A5F-B3E6-9840F414F943}" type="pres">
      <dgm:prSet presAssocID="{F5E12A4B-204F-466D-87FA-50314C1456E6}" presName="txShp" presStyleLbl="node1" presStyleIdx="5" presStyleCnt="6">
        <dgm:presLayoutVars>
          <dgm:bulletEnabled val="1"/>
        </dgm:presLayoutVars>
      </dgm:prSet>
      <dgm:spPr/>
      <dgm:t>
        <a:bodyPr/>
        <a:lstStyle/>
        <a:p>
          <a:endParaRPr lang="en-US"/>
        </a:p>
      </dgm:t>
    </dgm:pt>
  </dgm:ptLst>
  <dgm:cxnLst>
    <dgm:cxn modelId="{12500B96-342D-4814-AB5A-2B147F17C1B4}" srcId="{8071E4AF-96BB-4AA3-821C-E681A7B58072}" destId="{38B665F1-4DF3-4833-AE20-CCA0AF934D4A}" srcOrd="2" destOrd="0" parTransId="{6852EC62-48D2-4E26-B0B9-B2F3F140B4BE}" sibTransId="{89FC57D3-BF54-4751-BF7A-DA71AECC1EF8}"/>
    <dgm:cxn modelId="{DEB69B9E-E209-45AF-BDE7-B8E806C536F9}" type="presOf" srcId="{39DCE693-34D4-40C0-BB1C-63A38B120D96}" destId="{2B6985DD-BCE4-43B5-910A-80F2F824F8A0}" srcOrd="0" destOrd="0" presId="urn:microsoft.com/office/officeart/2005/8/layout/vList3#2"/>
    <dgm:cxn modelId="{2A301EA6-EF3A-4E16-AF1E-07A15DEEF59D}" srcId="{8071E4AF-96BB-4AA3-821C-E681A7B58072}" destId="{7BFEFB6C-5B29-497C-A64F-DEB9651C799E}" srcOrd="0" destOrd="0" parTransId="{6935F3E2-DBDE-4A66-B6B8-47FF946EB5B8}" sibTransId="{63EFEFB8-BABB-46E6-B598-355847319AF5}"/>
    <dgm:cxn modelId="{1BF38678-4FA2-4282-9137-8E50E416EB1F}" srcId="{8071E4AF-96BB-4AA3-821C-E681A7B58072}" destId="{F5E12A4B-204F-466D-87FA-50314C1456E6}" srcOrd="5" destOrd="0" parTransId="{E17D6552-FC8C-47AA-ABCE-352869C8B182}" sibTransId="{F468929E-E0F7-48C4-ABE5-5EA762990A57}"/>
    <dgm:cxn modelId="{89445615-9310-465C-AD4F-E29B520739CA}" srcId="{8071E4AF-96BB-4AA3-821C-E681A7B58072}" destId="{39DCE693-34D4-40C0-BB1C-63A38B120D96}" srcOrd="4" destOrd="0" parTransId="{6AE0C9A0-2D68-4FC8-ABDA-1331C3FEEE91}" sibTransId="{DC002F6B-49E9-4530-A7A6-7DA356B5B687}"/>
    <dgm:cxn modelId="{F7AC7D85-539A-40DC-B500-2BFFF26C11AE}" type="presOf" srcId="{8071E4AF-96BB-4AA3-821C-E681A7B58072}" destId="{A1BE3285-5850-4023-AADB-7701A20B34BA}" srcOrd="0" destOrd="0" presId="urn:microsoft.com/office/officeart/2005/8/layout/vList3#2"/>
    <dgm:cxn modelId="{BA3FF618-2263-42E0-BC0C-FA3A205D7F5B}" type="presOf" srcId="{2D2EBEE0-2CE0-4810-B0E9-2343E6768439}" destId="{2F74BE6D-58BC-4ED0-9397-5075138C1B77}" srcOrd="0" destOrd="0" presId="urn:microsoft.com/office/officeart/2005/8/layout/vList3#2"/>
    <dgm:cxn modelId="{61C361D1-5F34-48A8-9CBD-4841EED179F0}" srcId="{8071E4AF-96BB-4AA3-821C-E681A7B58072}" destId="{EEF848B3-0F96-4BDB-94A9-41EE3C554574}" srcOrd="1" destOrd="0" parTransId="{CD346DB7-1ABD-44E3-933D-6E27D6028F82}" sibTransId="{0DB00EED-AE39-4476-837E-352486D00AD9}"/>
    <dgm:cxn modelId="{CA007E85-2CA4-48A8-A539-3A3A6E959004}" type="presOf" srcId="{EEF848B3-0F96-4BDB-94A9-41EE3C554574}" destId="{8488756D-13BD-4780-B6BC-240496C48A1B}" srcOrd="0" destOrd="0" presId="urn:microsoft.com/office/officeart/2005/8/layout/vList3#2"/>
    <dgm:cxn modelId="{EE872128-5A04-4382-8515-6A4DFEADBCAB}" type="presOf" srcId="{38B665F1-4DF3-4833-AE20-CCA0AF934D4A}" destId="{915BC038-8874-48AF-A7FF-5141C6543329}" srcOrd="0" destOrd="0" presId="urn:microsoft.com/office/officeart/2005/8/layout/vList3#2"/>
    <dgm:cxn modelId="{0D1068F0-82F6-478B-96AB-B33A99069568}" srcId="{8071E4AF-96BB-4AA3-821C-E681A7B58072}" destId="{2D2EBEE0-2CE0-4810-B0E9-2343E6768439}" srcOrd="3" destOrd="0" parTransId="{313E67EE-6B10-4F61-942A-8763C5BBC45D}" sibTransId="{1F3F399C-8BB3-435D-AD13-B247F1617C75}"/>
    <dgm:cxn modelId="{C389C13F-32EA-4C4F-8F0D-2F3C1DD8A716}" type="presOf" srcId="{F5E12A4B-204F-466D-87FA-50314C1456E6}" destId="{71BB309D-F86B-4A5F-B3E6-9840F414F943}" srcOrd="0" destOrd="0" presId="urn:microsoft.com/office/officeart/2005/8/layout/vList3#2"/>
    <dgm:cxn modelId="{D9D8DC6A-4EA0-4892-AEE5-0CF2795399F6}" type="presOf" srcId="{7BFEFB6C-5B29-497C-A64F-DEB9651C799E}" destId="{B4CFF3EC-B4BB-4538-812C-0EC8446AE9A4}" srcOrd="0" destOrd="0" presId="urn:microsoft.com/office/officeart/2005/8/layout/vList3#2"/>
    <dgm:cxn modelId="{961C0682-8F96-4B64-9594-DF417FAD4ECA}" type="presParOf" srcId="{A1BE3285-5850-4023-AADB-7701A20B34BA}" destId="{A6282D1D-C1A4-4726-B148-9D987850F130}" srcOrd="0" destOrd="0" presId="urn:microsoft.com/office/officeart/2005/8/layout/vList3#2"/>
    <dgm:cxn modelId="{B44CDC8D-9E67-4E7A-9BC3-D4419D4E9315}" type="presParOf" srcId="{A6282D1D-C1A4-4726-B148-9D987850F130}" destId="{F954850A-4C76-4E6B-AB99-9FE77930678D}" srcOrd="0" destOrd="0" presId="urn:microsoft.com/office/officeart/2005/8/layout/vList3#2"/>
    <dgm:cxn modelId="{3087E5E0-1E5E-4D6D-B784-7E5FF8C92C5E}" type="presParOf" srcId="{A6282D1D-C1A4-4726-B148-9D987850F130}" destId="{B4CFF3EC-B4BB-4538-812C-0EC8446AE9A4}" srcOrd="1" destOrd="0" presId="urn:microsoft.com/office/officeart/2005/8/layout/vList3#2"/>
    <dgm:cxn modelId="{44D4AF93-1ECB-4AEC-809D-15F8952F77C6}" type="presParOf" srcId="{A1BE3285-5850-4023-AADB-7701A20B34BA}" destId="{93017884-ADDA-4892-8127-E02D12D1372B}" srcOrd="1" destOrd="0" presId="urn:microsoft.com/office/officeart/2005/8/layout/vList3#2"/>
    <dgm:cxn modelId="{E6FCF5A6-B247-47AF-A02E-7AF91153C148}" type="presParOf" srcId="{A1BE3285-5850-4023-AADB-7701A20B34BA}" destId="{178B5789-84AB-4CCB-B97F-ABDCAA9FD030}" srcOrd="2" destOrd="0" presId="urn:microsoft.com/office/officeart/2005/8/layout/vList3#2"/>
    <dgm:cxn modelId="{77914DE7-A2C4-464B-9BF3-501A0E4E0534}" type="presParOf" srcId="{178B5789-84AB-4CCB-B97F-ABDCAA9FD030}" destId="{5E6BF3B4-9D1B-42AF-8723-9771F61D89AB}" srcOrd="0" destOrd="0" presId="urn:microsoft.com/office/officeart/2005/8/layout/vList3#2"/>
    <dgm:cxn modelId="{911DA9F2-59D4-41D3-B1D3-0FD8D99CE81F}" type="presParOf" srcId="{178B5789-84AB-4CCB-B97F-ABDCAA9FD030}" destId="{8488756D-13BD-4780-B6BC-240496C48A1B}" srcOrd="1" destOrd="0" presId="urn:microsoft.com/office/officeart/2005/8/layout/vList3#2"/>
    <dgm:cxn modelId="{549098A6-9DE3-42FF-BF76-6150B9F5C174}" type="presParOf" srcId="{A1BE3285-5850-4023-AADB-7701A20B34BA}" destId="{8819B649-3051-4FD4-802D-92A063C55758}" srcOrd="3" destOrd="0" presId="urn:microsoft.com/office/officeart/2005/8/layout/vList3#2"/>
    <dgm:cxn modelId="{FC8471DC-1B2A-4557-9C8E-C7647F730FC5}" type="presParOf" srcId="{A1BE3285-5850-4023-AADB-7701A20B34BA}" destId="{B61EE880-A73F-429E-A7C6-1C4DBC3DE63B}" srcOrd="4" destOrd="0" presId="urn:microsoft.com/office/officeart/2005/8/layout/vList3#2"/>
    <dgm:cxn modelId="{D79321F2-967C-4F37-AF5F-2E93CE83114B}" type="presParOf" srcId="{B61EE880-A73F-429E-A7C6-1C4DBC3DE63B}" destId="{F53561EF-ABB0-40B9-9CAD-6EDE6F0FAEDC}" srcOrd="0" destOrd="0" presId="urn:microsoft.com/office/officeart/2005/8/layout/vList3#2"/>
    <dgm:cxn modelId="{9E871A96-1482-41B2-8E35-93CDE4AEA430}" type="presParOf" srcId="{B61EE880-A73F-429E-A7C6-1C4DBC3DE63B}" destId="{915BC038-8874-48AF-A7FF-5141C6543329}" srcOrd="1" destOrd="0" presId="urn:microsoft.com/office/officeart/2005/8/layout/vList3#2"/>
    <dgm:cxn modelId="{CC576B7F-D452-4C2C-879A-4B9A4BA96416}" type="presParOf" srcId="{A1BE3285-5850-4023-AADB-7701A20B34BA}" destId="{DC83177E-8723-4843-ABEB-B97DFA657611}" srcOrd="5" destOrd="0" presId="urn:microsoft.com/office/officeart/2005/8/layout/vList3#2"/>
    <dgm:cxn modelId="{7A330FCB-4D48-4755-9CB9-0E3F87048A81}" type="presParOf" srcId="{A1BE3285-5850-4023-AADB-7701A20B34BA}" destId="{F7C04927-CA2A-471C-8358-D485C8230931}" srcOrd="6" destOrd="0" presId="urn:microsoft.com/office/officeart/2005/8/layout/vList3#2"/>
    <dgm:cxn modelId="{F1DBD5EC-D352-4EF7-B7DC-254BB9480029}" type="presParOf" srcId="{F7C04927-CA2A-471C-8358-D485C8230931}" destId="{14F324B7-0910-42DE-AC2E-56DC67427CC3}" srcOrd="0" destOrd="0" presId="urn:microsoft.com/office/officeart/2005/8/layout/vList3#2"/>
    <dgm:cxn modelId="{D9D379B4-6826-4F1B-A910-48A48967E4F7}" type="presParOf" srcId="{F7C04927-CA2A-471C-8358-D485C8230931}" destId="{2F74BE6D-58BC-4ED0-9397-5075138C1B77}" srcOrd="1" destOrd="0" presId="urn:microsoft.com/office/officeart/2005/8/layout/vList3#2"/>
    <dgm:cxn modelId="{F1A95927-7F48-45D6-B19F-221B724B9357}" type="presParOf" srcId="{A1BE3285-5850-4023-AADB-7701A20B34BA}" destId="{2A7166AD-5EE2-4862-AA59-7F2B16D42DBB}" srcOrd="7" destOrd="0" presId="urn:microsoft.com/office/officeart/2005/8/layout/vList3#2"/>
    <dgm:cxn modelId="{0960EAA5-5779-4BCB-B1FC-9329F3425845}" type="presParOf" srcId="{A1BE3285-5850-4023-AADB-7701A20B34BA}" destId="{3295C21F-6970-4A28-860A-D07E513FC031}" srcOrd="8" destOrd="0" presId="urn:microsoft.com/office/officeart/2005/8/layout/vList3#2"/>
    <dgm:cxn modelId="{056FF7A5-F585-43A5-A91A-76F4058C81CC}" type="presParOf" srcId="{3295C21F-6970-4A28-860A-D07E513FC031}" destId="{C06EFD3B-FA85-45D2-9C70-77C91D3DD841}" srcOrd="0" destOrd="0" presId="urn:microsoft.com/office/officeart/2005/8/layout/vList3#2"/>
    <dgm:cxn modelId="{627C8F5C-46C0-4F58-BB3B-2BCEB1DB9AEF}" type="presParOf" srcId="{3295C21F-6970-4A28-860A-D07E513FC031}" destId="{2B6985DD-BCE4-43B5-910A-80F2F824F8A0}" srcOrd="1" destOrd="0" presId="urn:microsoft.com/office/officeart/2005/8/layout/vList3#2"/>
    <dgm:cxn modelId="{1DE8C675-A8A7-453E-808E-1A492F1CC46E}" type="presParOf" srcId="{A1BE3285-5850-4023-AADB-7701A20B34BA}" destId="{FFE1E093-A279-44A1-BC53-3C8402C424B0}" srcOrd="9" destOrd="0" presId="urn:microsoft.com/office/officeart/2005/8/layout/vList3#2"/>
    <dgm:cxn modelId="{3B37BC8D-5D2A-4F2B-8C88-E9836C4E9725}" type="presParOf" srcId="{A1BE3285-5850-4023-AADB-7701A20B34BA}" destId="{CC68E772-43FE-4040-99D7-5D2E5982113A}" srcOrd="10" destOrd="0" presId="urn:microsoft.com/office/officeart/2005/8/layout/vList3#2"/>
    <dgm:cxn modelId="{DD62180E-2FE7-45A4-B45D-DF5D314ED389}" type="presParOf" srcId="{CC68E772-43FE-4040-99D7-5D2E5982113A}" destId="{C27FB49D-22F8-454E-B541-A7F8692FC499}" srcOrd="0" destOrd="0" presId="urn:microsoft.com/office/officeart/2005/8/layout/vList3#2"/>
    <dgm:cxn modelId="{9A910719-B2CE-444E-A0E7-D33607CD1DD3}" type="presParOf" srcId="{CC68E772-43FE-4040-99D7-5D2E5982113A}" destId="{71BB309D-F86B-4A5F-B3E6-9840F414F943}" srcOrd="1" destOrd="0" presId="urn:microsoft.com/office/officeart/2005/8/layout/vLis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1F8692-3210-4061-A65B-6D0BD684D4E4}" type="doc">
      <dgm:prSet loTypeId="urn:microsoft.com/office/officeart/2005/8/layout/hProcess4" loCatId="process" qsTypeId="urn:microsoft.com/office/officeart/2005/8/quickstyle/3d1" qsCatId="3D" csTypeId="urn:microsoft.com/office/officeart/2005/8/colors/colorful3" csCatId="colorful" phldr="1"/>
      <dgm:spPr/>
      <dgm:t>
        <a:bodyPr/>
        <a:lstStyle/>
        <a:p>
          <a:endParaRPr lang="en-US"/>
        </a:p>
      </dgm:t>
    </dgm:pt>
    <dgm:pt modelId="{FDD58111-2CB0-4D2B-8214-F6ACBD4EA71D}">
      <dgm:prSet phldrT="[Text]"/>
      <dgm:spPr/>
      <dgm:t>
        <a:bodyPr/>
        <a:lstStyle/>
        <a:p>
          <a:r>
            <a:rPr lang="en-US" dirty="0" smtClean="0">
              <a:solidFill>
                <a:srgbClr val="FF0000"/>
              </a:solidFill>
            </a:rPr>
            <a:t>Dream</a:t>
          </a:r>
          <a:endParaRPr lang="en-US" dirty="0">
            <a:solidFill>
              <a:srgbClr val="FF0000"/>
            </a:solidFill>
          </a:endParaRPr>
        </a:p>
      </dgm:t>
    </dgm:pt>
    <dgm:pt modelId="{CED6A275-5BCC-46FC-8C91-0D4071B3F7ED}" type="parTrans" cxnId="{704B7684-34DE-4520-BA4C-F52B1EB998C9}">
      <dgm:prSet/>
      <dgm:spPr/>
      <dgm:t>
        <a:bodyPr/>
        <a:lstStyle/>
        <a:p>
          <a:endParaRPr lang="en-US"/>
        </a:p>
      </dgm:t>
    </dgm:pt>
    <dgm:pt modelId="{D1599341-5C59-4EDE-950D-D911FDC4B2DB}" type="sibTrans" cxnId="{704B7684-34DE-4520-BA4C-F52B1EB998C9}">
      <dgm:prSet/>
      <dgm:spPr/>
      <dgm:t>
        <a:bodyPr/>
        <a:lstStyle/>
        <a:p>
          <a:endParaRPr lang="en-US" dirty="0"/>
        </a:p>
      </dgm:t>
    </dgm:pt>
    <dgm:pt modelId="{2F8449A5-3A87-4A57-A517-E11CDED62CF9}">
      <dgm:prSet phldrT="[Text]" custT="1"/>
      <dgm:spPr/>
      <dgm:t>
        <a:bodyPr/>
        <a:lstStyle/>
        <a:p>
          <a:pPr marL="119063" indent="-119063"/>
          <a:r>
            <a:rPr lang="en-US" sz="1400" dirty="0" smtClean="0"/>
            <a:t>Tourist Boards</a:t>
          </a:r>
          <a:endParaRPr lang="en-US" sz="1400" dirty="0"/>
        </a:p>
      </dgm:t>
    </dgm:pt>
    <dgm:pt modelId="{B106BC00-C493-425A-8405-59DB1BB4E0B3}" type="parTrans" cxnId="{3204F252-60B7-472C-B877-B664AB365D9D}">
      <dgm:prSet/>
      <dgm:spPr/>
      <dgm:t>
        <a:bodyPr/>
        <a:lstStyle/>
        <a:p>
          <a:endParaRPr lang="en-US"/>
        </a:p>
      </dgm:t>
    </dgm:pt>
    <dgm:pt modelId="{7CDADF00-153D-4BCA-8987-07633D96B704}" type="sibTrans" cxnId="{3204F252-60B7-472C-B877-B664AB365D9D}">
      <dgm:prSet/>
      <dgm:spPr/>
      <dgm:t>
        <a:bodyPr/>
        <a:lstStyle/>
        <a:p>
          <a:endParaRPr lang="en-US"/>
        </a:p>
      </dgm:t>
    </dgm:pt>
    <dgm:pt modelId="{9655B900-F2AB-4547-AA17-950CC5CF0E5B}">
      <dgm:prSet phldrT="[Text]" custT="1"/>
      <dgm:spPr/>
      <dgm:t>
        <a:bodyPr/>
        <a:lstStyle/>
        <a:p>
          <a:pPr marL="119063" indent="-119063"/>
          <a:r>
            <a:rPr lang="en-US" sz="1400" dirty="0" smtClean="0"/>
            <a:t> Print Media</a:t>
          </a:r>
          <a:endParaRPr lang="en-US" sz="1400" dirty="0"/>
        </a:p>
      </dgm:t>
    </dgm:pt>
    <dgm:pt modelId="{E756CB83-AED3-4DAE-B3BA-F0730E08DE7C}" type="parTrans" cxnId="{D18EDC66-9F6D-49E4-9AC6-12944A357A8F}">
      <dgm:prSet/>
      <dgm:spPr/>
      <dgm:t>
        <a:bodyPr/>
        <a:lstStyle/>
        <a:p>
          <a:endParaRPr lang="en-US"/>
        </a:p>
      </dgm:t>
    </dgm:pt>
    <dgm:pt modelId="{D16AD6B0-7B0A-4E5B-803C-0F8C8FD8F5DE}" type="sibTrans" cxnId="{D18EDC66-9F6D-49E4-9AC6-12944A357A8F}">
      <dgm:prSet/>
      <dgm:spPr/>
      <dgm:t>
        <a:bodyPr/>
        <a:lstStyle/>
        <a:p>
          <a:endParaRPr lang="en-US"/>
        </a:p>
      </dgm:t>
    </dgm:pt>
    <dgm:pt modelId="{32D24B0E-605D-4753-ADCB-CC1EC3F04627}">
      <dgm:prSet phldrT="[Text]"/>
      <dgm:spPr/>
      <dgm:t>
        <a:bodyPr/>
        <a:lstStyle/>
        <a:p>
          <a:r>
            <a:rPr lang="en-US" dirty="0" smtClean="0">
              <a:solidFill>
                <a:srgbClr val="FF0000"/>
              </a:solidFill>
            </a:rPr>
            <a:t>Search</a:t>
          </a:r>
          <a:endParaRPr lang="en-US" dirty="0">
            <a:solidFill>
              <a:srgbClr val="FF0000"/>
            </a:solidFill>
          </a:endParaRPr>
        </a:p>
      </dgm:t>
    </dgm:pt>
    <dgm:pt modelId="{6B524277-CDE7-4E9C-B6DE-5A829C8C1988}" type="parTrans" cxnId="{BB30B045-BDCA-48D9-812F-227BF299D6F5}">
      <dgm:prSet/>
      <dgm:spPr/>
      <dgm:t>
        <a:bodyPr/>
        <a:lstStyle/>
        <a:p>
          <a:endParaRPr lang="en-US"/>
        </a:p>
      </dgm:t>
    </dgm:pt>
    <dgm:pt modelId="{9B36EC9A-FBB4-465E-B61A-8E4AA4F199D7}" type="sibTrans" cxnId="{BB30B045-BDCA-48D9-812F-227BF299D6F5}">
      <dgm:prSet/>
      <dgm:spPr/>
      <dgm:t>
        <a:bodyPr/>
        <a:lstStyle/>
        <a:p>
          <a:endParaRPr lang="en-US" dirty="0"/>
        </a:p>
      </dgm:t>
    </dgm:pt>
    <dgm:pt modelId="{5A31D72F-C182-419E-8D0E-7457FC7DD2AD}">
      <dgm:prSet phldrT="[Text]" custT="1"/>
      <dgm:spPr/>
      <dgm:t>
        <a:bodyPr/>
        <a:lstStyle/>
        <a:p>
          <a:r>
            <a:rPr lang="en-US" sz="1400" dirty="0" smtClean="0"/>
            <a:t> Friends </a:t>
          </a:r>
          <a:endParaRPr lang="en-US" sz="1400" dirty="0"/>
        </a:p>
      </dgm:t>
    </dgm:pt>
    <dgm:pt modelId="{FAD89FE6-4A63-4704-BFB8-FE52FAF4130D}" type="parTrans" cxnId="{5B4DB106-68F9-4AE1-BDD4-8BF188B53D1D}">
      <dgm:prSet/>
      <dgm:spPr/>
      <dgm:t>
        <a:bodyPr/>
        <a:lstStyle/>
        <a:p>
          <a:endParaRPr lang="en-US"/>
        </a:p>
      </dgm:t>
    </dgm:pt>
    <dgm:pt modelId="{B5F153B8-AFFF-45C6-91D7-700DF47B301E}" type="sibTrans" cxnId="{5B4DB106-68F9-4AE1-BDD4-8BF188B53D1D}">
      <dgm:prSet/>
      <dgm:spPr/>
      <dgm:t>
        <a:bodyPr/>
        <a:lstStyle/>
        <a:p>
          <a:endParaRPr lang="en-US"/>
        </a:p>
      </dgm:t>
    </dgm:pt>
    <dgm:pt modelId="{C645F18B-F755-4940-84EA-0DBD2A68E72D}">
      <dgm:prSet phldrT="[Text]"/>
      <dgm:spPr/>
      <dgm:t>
        <a:bodyPr/>
        <a:lstStyle/>
        <a:p>
          <a:r>
            <a:rPr lang="en-US" dirty="0" smtClean="0">
              <a:solidFill>
                <a:srgbClr val="FF0000"/>
              </a:solidFill>
            </a:rPr>
            <a:t>Book</a:t>
          </a:r>
          <a:endParaRPr lang="en-US" dirty="0">
            <a:solidFill>
              <a:srgbClr val="FF0000"/>
            </a:solidFill>
          </a:endParaRPr>
        </a:p>
      </dgm:t>
    </dgm:pt>
    <dgm:pt modelId="{2E84408E-8789-4CF6-964B-6F248A703CAD}" type="parTrans" cxnId="{625EC714-0959-49A8-9771-02D7F668D4C4}">
      <dgm:prSet/>
      <dgm:spPr/>
      <dgm:t>
        <a:bodyPr/>
        <a:lstStyle/>
        <a:p>
          <a:endParaRPr lang="en-US"/>
        </a:p>
      </dgm:t>
    </dgm:pt>
    <dgm:pt modelId="{C57B50F9-831C-4991-BED1-1F25AB6968BB}" type="sibTrans" cxnId="{625EC714-0959-49A8-9771-02D7F668D4C4}">
      <dgm:prSet/>
      <dgm:spPr/>
      <dgm:t>
        <a:bodyPr/>
        <a:lstStyle/>
        <a:p>
          <a:endParaRPr lang="en-US" dirty="0"/>
        </a:p>
      </dgm:t>
    </dgm:pt>
    <dgm:pt modelId="{AC8DB03C-6D46-48BD-B679-D8E84E261C76}">
      <dgm:prSet phldrT="[Text]" custT="1"/>
      <dgm:spPr/>
      <dgm:t>
        <a:bodyPr/>
        <a:lstStyle/>
        <a:p>
          <a:r>
            <a:rPr lang="en-US" sz="1400" dirty="0" smtClean="0"/>
            <a:t>Travel Agent</a:t>
          </a:r>
          <a:endParaRPr lang="en-US" sz="1400" dirty="0"/>
        </a:p>
      </dgm:t>
    </dgm:pt>
    <dgm:pt modelId="{58A45A4C-8D06-4055-A401-C97754E72F1C}" type="parTrans" cxnId="{7439A066-AC2D-40A5-9C51-37EB0D5E580F}">
      <dgm:prSet/>
      <dgm:spPr/>
      <dgm:t>
        <a:bodyPr/>
        <a:lstStyle/>
        <a:p>
          <a:endParaRPr lang="en-US"/>
        </a:p>
      </dgm:t>
    </dgm:pt>
    <dgm:pt modelId="{90CB48AD-A6E6-4FB6-BEA5-65CA66624324}" type="sibTrans" cxnId="{7439A066-AC2D-40A5-9C51-37EB0D5E580F}">
      <dgm:prSet/>
      <dgm:spPr/>
      <dgm:t>
        <a:bodyPr/>
        <a:lstStyle/>
        <a:p>
          <a:endParaRPr lang="en-US"/>
        </a:p>
      </dgm:t>
    </dgm:pt>
    <dgm:pt modelId="{DB5BC313-8E65-40EF-BCA5-BECE093D478A}">
      <dgm:prSet phldrT="[Text]" custT="1"/>
      <dgm:spPr/>
      <dgm:t>
        <a:bodyPr/>
        <a:lstStyle/>
        <a:p>
          <a:r>
            <a:rPr lang="en-US" sz="1400" dirty="0" smtClean="0"/>
            <a:t>Airline</a:t>
          </a:r>
          <a:endParaRPr lang="en-US" sz="1400" dirty="0"/>
        </a:p>
      </dgm:t>
    </dgm:pt>
    <dgm:pt modelId="{29730C84-BDC0-44B5-9E04-DBD2E3B0FB42}" type="parTrans" cxnId="{5F38AD8C-4C3A-48AD-8073-5A59F2D9A13E}">
      <dgm:prSet/>
      <dgm:spPr/>
      <dgm:t>
        <a:bodyPr/>
        <a:lstStyle/>
        <a:p>
          <a:endParaRPr lang="en-US"/>
        </a:p>
      </dgm:t>
    </dgm:pt>
    <dgm:pt modelId="{3725CA8E-836C-4C60-99D8-9A1AB88F746A}" type="sibTrans" cxnId="{5F38AD8C-4C3A-48AD-8073-5A59F2D9A13E}">
      <dgm:prSet/>
      <dgm:spPr/>
      <dgm:t>
        <a:bodyPr/>
        <a:lstStyle/>
        <a:p>
          <a:endParaRPr lang="en-US"/>
        </a:p>
      </dgm:t>
    </dgm:pt>
    <dgm:pt modelId="{CCB9CA5E-A374-4F52-9DEE-0123ED06546B}">
      <dgm:prSet phldrT="[Text]"/>
      <dgm:spPr/>
      <dgm:t>
        <a:bodyPr/>
        <a:lstStyle/>
        <a:p>
          <a:r>
            <a:rPr lang="en-US" dirty="0" smtClean="0">
              <a:solidFill>
                <a:srgbClr val="FF0000"/>
              </a:solidFill>
            </a:rPr>
            <a:t>Share</a:t>
          </a:r>
          <a:endParaRPr lang="en-US" dirty="0">
            <a:solidFill>
              <a:srgbClr val="FF0000"/>
            </a:solidFill>
          </a:endParaRPr>
        </a:p>
      </dgm:t>
    </dgm:pt>
    <dgm:pt modelId="{DB415AA5-B5B6-4CFA-B344-E24FE6532D2B}" type="parTrans" cxnId="{C6196331-C45C-4E7D-A7F6-D5B764599213}">
      <dgm:prSet/>
      <dgm:spPr/>
      <dgm:t>
        <a:bodyPr/>
        <a:lstStyle/>
        <a:p>
          <a:endParaRPr lang="en-US"/>
        </a:p>
      </dgm:t>
    </dgm:pt>
    <dgm:pt modelId="{CBE4E778-4608-4E9C-A743-1AC8F33D7230}" type="sibTrans" cxnId="{C6196331-C45C-4E7D-A7F6-D5B764599213}">
      <dgm:prSet/>
      <dgm:spPr/>
      <dgm:t>
        <a:bodyPr/>
        <a:lstStyle/>
        <a:p>
          <a:endParaRPr lang="en-US"/>
        </a:p>
      </dgm:t>
    </dgm:pt>
    <dgm:pt modelId="{E51D64DA-A626-433A-86C4-0CFEB0C4C151}">
      <dgm:prSet phldrT="[Text]"/>
      <dgm:spPr/>
      <dgm:t>
        <a:bodyPr/>
        <a:lstStyle/>
        <a:p>
          <a:r>
            <a:rPr lang="en-US" dirty="0" smtClean="0">
              <a:solidFill>
                <a:srgbClr val="FF0000"/>
              </a:solidFill>
            </a:rPr>
            <a:t>Experience</a:t>
          </a:r>
          <a:endParaRPr lang="en-US" dirty="0">
            <a:solidFill>
              <a:srgbClr val="FF0000"/>
            </a:solidFill>
          </a:endParaRPr>
        </a:p>
      </dgm:t>
    </dgm:pt>
    <dgm:pt modelId="{73FE85E2-CFE0-49FC-A772-C87A75D81F26}" type="parTrans" cxnId="{7E2EF0B3-8067-49A9-9C3D-C246859079A8}">
      <dgm:prSet/>
      <dgm:spPr/>
      <dgm:t>
        <a:bodyPr/>
        <a:lstStyle/>
        <a:p>
          <a:endParaRPr lang="en-US"/>
        </a:p>
      </dgm:t>
    </dgm:pt>
    <dgm:pt modelId="{05C78340-A2D8-4F75-8ED4-638A557446B0}" type="sibTrans" cxnId="{7E2EF0B3-8067-49A9-9C3D-C246859079A8}">
      <dgm:prSet/>
      <dgm:spPr/>
      <dgm:t>
        <a:bodyPr/>
        <a:lstStyle/>
        <a:p>
          <a:endParaRPr lang="en-US" dirty="0"/>
        </a:p>
      </dgm:t>
    </dgm:pt>
    <dgm:pt modelId="{B0E03756-5F16-421B-AF76-4EB0B98521E1}">
      <dgm:prSet phldrT="[Text]" custT="1"/>
      <dgm:spPr/>
      <dgm:t>
        <a:bodyPr/>
        <a:lstStyle/>
        <a:p>
          <a:pPr marL="119063" indent="-119063"/>
          <a:r>
            <a:rPr lang="en-US" sz="1400" dirty="0" smtClean="0"/>
            <a:t>Visual Media</a:t>
          </a:r>
          <a:endParaRPr lang="en-US" sz="1400" dirty="0"/>
        </a:p>
      </dgm:t>
    </dgm:pt>
    <dgm:pt modelId="{0CA268AD-951F-44EA-A6DE-A80023F083DE}" type="parTrans" cxnId="{95C1CAA9-8667-4E83-819D-8BAF81069C8C}">
      <dgm:prSet/>
      <dgm:spPr/>
      <dgm:t>
        <a:bodyPr/>
        <a:lstStyle/>
        <a:p>
          <a:endParaRPr lang="en-US"/>
        </a:p>
      </dgm:t>
    </dgm:pt>
    <dgm:pt modelId="{5FF84DA5-98BA-475A-B4A2-C0A0DA79E233}" type="sibTrans" cxnId="{95C1CAA9-8667-4E83-819D-8BAF81069C8C}">
      <dgm:prSet/>
      <dgm:spPr/>
      <dgm:t>
        <a:bodyPr/>
        <a:lstStyle/>
        <a:p>
          <a:endParaRPr lang="en-US"/>
        </a:p>
      </dgm:t>
    </dgm:pt>
    <dgm:pt modelId="{A8841B62-A63F-47B4-BC7E-210F5534C96B}">
      <dgm:prSet phldrT="[Text]" custT="1"/>
      <dgm:spPr/>
      <dgm:t>
        <a:bodyPr/>
        <a:lstStyle/>
        <a:p>
          <a:pPr marL="119063" indent="-119063"/>
          <a:r>
            <a:rPr lang="en-US" sz="1400" dirty="0" smtClean="0"/>
            <a:t>Advertisement</a:t>
          </a:r>
          <a:endParaRPr lang="en-US" sz="1400" dirty="0"/>
        </a:p>
      </dgm:t>
    </dgm:pt>
    <dgm:pt modelId="{194C15F5-7EC9-455E-B03B-F4F604222F67}" type="parTrans" cxnId="{562E19F9-D890-421C-880C-D70EF8EE398F}">
      <dgm:prSet/>
      <dgm:spPr/>
      <dgm:t>
        <a:bodyPr/>
        <a:lstStyle/>
        <a:p>
          <a:endParaRPr lang="en-US"/>
        </a:p>
      </dgm:t>
    </dgm:pt>
    <dgm:pt modelId="{58220824-D8C4-4825-829E-C1C2C2B4EB55}" type="sibTrans" cxnId="{562E19F9-D890-421C-880C-D70EF8EE398F}">
      <dgm:prSet/>
      <dgm:spPr/>
      <dgm:t>
        <a:bodyPr/>
        <a:lstStyle/>
        <a:p>
          <a:endParaRPr lang="en-US"/>
        </a:p>
      </dgm:t>
    </dgm:pt>
    <dgm:pt modelId="{DFB436F6-F5C7-451B-80B9-35950C414EA2}">
      <dgm:prSet phldrT="[Text]" custT="1"/>
      <dgm:spPr/>
      <dgm:t>
        <a:bodyPr/>
        <a:lstStyle/>
        <a:p>
          <a:r>
            <a:rPr lang="en-US" sz="1400" dirty="0" smtClean="0"/>
            <a:t> Travel Agent</a:t>
          </a:r>
          <a:endParaRPr lang="en-US" sz="1400" dirty="0"/>
        </a:p>
      </dgm:t>
    </dgm:pt>
    <dgm:pt modelId="{DDA2BF31-CC18-45BF-B22A-4C029D4A7FEA}" type="parTrans" cxnId="{6D87CB0F-BECF-412F-9875-3D450B6A65FA}">
      <dgm:prSet/>
      <dgm:spPr/>
      <dgm:t>
        <a:bodyPr/>
        <a:lstStyle/>
        <a:p>
          <a:endParaRPr lang="en-US"/>
        </a:p>
      </dgm:t>
    </dgm:pt>
    <dgm:pt modelId="{C08C447D-1D3A-42A2-AC36-7D3939766DD8}" type="sibTrans" cxnId="{6D87CB0F-BECF-412F-9875-3D450B6A65FA}">
      <dgm:prSet/>
      <dgm:spPr/>
      <dgm:t>
        <a:bodyPr/>
        <a:lstStyle/>
        <a:p>
          <a:endParaRPr lang="en-US"/>
        </a:p>
      </dgm:t>
    </dgm:pt>
    <dgm:pt modelId="{0C611615-49EE-46FA-85B6-35B6ACE0DE92}">
      <dgm:prSet phldrT="[Text]" custT="1"/>
      <dgm:spPr/>
      <dgm:t>
        <a:bodyPr/>
        <a:lstStyle/>
        <a:p>
          <a:r>
            <a:rPr lang="en-US" sz="1400" dirty="0" smtClean="0"/>
            <a:t> Travel Guide books</a:t>
          </a:r>
          <a:endParaRPr lang="en-US" sz="1400" dirty="0"/>
        </a:p>
      </dgm:t>
    </dgm:pt>
    <dgm:pt modelId="{73972468-1449-4355-8099-2273146CB917}" type="parTrans" cxnId="{840E878D-ED4D-4050-9192-173358342612}">
      <dgm:prSet/>
      <dgm:spPr/>
      <dgm:t>
        <a:bodyPr/>
        <a:lstStyle/>
        <a:p>
          <a:endParaRPr lang="en-US"/>
        </a:p>
      </dgm:t>
    </dgm:pt>
    <dgm:pt modelId="{87909230-B727-4108-8959-611158BD6FA4}" type="sibTrans" cxnId="{840E878D-ED4D-4050-9192-173358342612}">
      <dgm:prSet/>
      <dgm:spPr/>
      <dgm:t>
        <a:bodyPr/>
        <a:lstStyle/>
        <a:p>
          <a:endParaRPr lang="en-US"/>
        </a:p>
      </dgm:t>
    </dgm:pt>
    <dgm:pt modelId="{43F0A3FF-8C4E-492D-9839-D7D6BDAC7385}">
      <dgm:prSet phldrT="[Text]" custT="1"/>
      <dgm:spPr/>
      <dgm:t>
        <a:bodyPr/>
        <a:lstStyle/>
        <a:p>
          <a:r>
            <a:rPr lang="en-US" sz="1400" dirty="0" smtClean="0"/>
            <a:t>Hotel</a:t>
          </a:r>
          <a:endParaRPr lang="en-US" sz="1400" dirty="0"/>
        </a:p>
      </dgm:t>
    </dgm:pt>
    <dgm:pt modelId="{0D739DB9-3F3A-42FC-A1FA-0E9E32CA3C9C}" type="parTrans" cxnId="{C7D6EE8E-B119-4FB2-92ED-49C043F78BD8}">
      <dgm:prSet/>
      <dgm:spPr/>
      <dgm:t>
        <a:bodyPr/>
        <a:lstStyle/>
        <a:p>
          <a:endParaRPr lang="en-US"/>
        </a:p>
      </dgm:t>
    </dgm:pt>
    <dgm:pt modelId="{BA55A86E-1BBD-4DAC-89F8-D2908248595B}" type="sibTrans" cxnId="{C7D6EE8E-B119-4FB2-92ED-49C043F78BD8}">
      <dgm:prSet/>
      <dgm:spPr/>
      <dgm:t>
        <a:bodyPr/>
        <a:lstStyle/>
        <a:p>
          <a:endParaRPr lang="en-US"/>
        </a:p>
      </dgm:t>
    </dgm:pt>
    <dgm:pt modelId="{863D3B6C-1659-4926-AA0A-C10F9F911B2D}">
      <dgm:prSet custT="1"/>
      <dgm:spPr/>
      <dgm:t>
        <a:bodyPr/>
        <a:lstStyle/>
        <a:p>
          <a:r>
            <a:rPr lang="en-US" sz="1400" dirty="0" smtClean="0"/>
            <a:t>Actual Travel</a:t>
          </a:r>
          <a:endParaRPr lang="en-US" sz="1400" dirty="0"/>
        </a:p>
      </dgm:t>
    </dgm:pt>
    <dgm:pt modelId="{4A7F50A2-3854-4543-A81B-71C087CDA4A5}" type="parTrans" cxnId="{D24D2C93-0600-42F5-B18A-AC7405277C13}">
      <dgm:prSet/>
      <dgm:spPr/>
      <dgm:t>
        <a:bodyPr/>
        <a:lstStyle/>
        <a:p>
          <a:endParaRPr lang="en-US"/>
        </a:p>
      </dgm:t>
    </dgm:pt>
    <dgm:pt modelId="{F6CE074B-951F-4A89-B850-2C7D6A156C6D}" type="sibTrans" cxnId="{D24D2C93-0600-42F5-B18A-AC7405277C13}">
      <dgm:prSet/>
      <dgm:spPr/>
      <dgm:t>
        <a:bodyPr/>
        <a:lstStyle/>
        <a:p>
          <a:endParaRPr lang="en-US"/>
        </a:p>
      </dgm:t>
    </dgm:pt>
    <dgm:pt modelId="{45384888-7F1E-4366-8403-9A251BB98425}">
      <dgm:prSet/>
      <dgm:spPr/>
      <dgm:t>
        <a:bodyPr/>
        <a:lstStyle/>
        <a:p>
          <a:endParaRPr lang="en-US" sz="1800" dirty="0"/>
        </a:p>
      </dgm:t>
    </dgm:pt>
    <dgm:pt modelId="{08B7B4B6-90F1-4391-9C59-8F399CD89748}" type="parTrans" cxnId="{CC1A49C2-39E3-4DF0-86EA-503F0A009272}">
      <dgm:prSet/>
      <dgm:spPr/>
      <dgm:t>
        <a:bodyPr/>
        <a:lstStyle/>
        <a:p>
          <a:endParaRPr lang="en-US"/>
        </a:p>
      </dgm:t>
    </dgm:pt>
    <dgm:pt modelId="{15C9AB4F-68B6-4A1C-807A-2745F2A22BB2}" type="sibTrans" cxnId="{CC1A49C2-39E3-4DF0-86EA-503F0A009272}">
      <dgm:prSet/>
      <dgm:spPr/>
      <dgm:t>
        <a:bodyPr/>
        <a:lstStyle/>
        <a:p>
          <a:endParaRPr lang="en-US"/>
        </a:p>
      </dgm:t>
    </dgm:pt>
    <dgm:pt modelId="{D9949829-DD5A-4E09-943A-924B2D5D0032}">
      <dgm:prSet custT="1"/>
      <dgm:spPr/>
      <dgm:t>
        <a:bodyPr/>
        <a:lstStyle/>
        <a:p>
          <a:r>
            <a:rPr lang="en-US" sz="1400" dirty="0" smtClean="0"/>
            <a:t>Photo albums</a:t>
          </a:r>
          <a:endParaRPr lang="en-US" sz="1400" dirty="0"/>
        </a:p>
      </dgm:t>
    </dgm:pt>
    <dgm:pt modelId="{2AC5E852-FCBA-4E48-B138-23A341EDB56F}" type="parTrans" cxnId="{F9DF2849-621D-4142-82B9-25365C0183BA}">
      <dgm:prSet/>
      <dgm:spPr/>
      <dgm:t>
        <a:bodyPr/>
        <a:lstStyle/>
        <a:p>
          <a:endParaRPr lang="en-US"/>
        </a:p>
      </dgm:t>
    </dgm:pt>
    <dgm:pt modelId="{6AE03CFE-0761-45A6-80B5-854E165E2EAE}" type="sibTrans" cxnId="{F9DF2849-621D-4142-82B9-25365C0183BA}">
      <dgm:prSet/>
      <dgm:spPr/>
      <dgm:t>
        <a:bodyPr/>
        <a:lstStyle/>
        <a:p>
          <a:endParaRPr lang="en-US"/>
        </a:p>
      </dgm:t>
    </dgm:pt>
    <dgm:pt modelId="{E48B44CB-C707-4C52-809D-E2EEFFEFC663}">
      <dgm:prSet custT="1"/>
      <dgm:spPr/>
      <dgm:t>
        <a:bodyPr/>
        <a:lstStyle/>
        <a:p>
          <a:r>
            <a:rPr lang="en-US" sz="1400" dirty="0" smtClean="0"/>
            <a:t>Videos</a:t>
          </a:r>
          <a:endParaRPr lang="en-US" sz="1400" dirty="0"/>
        </a:p>
      </dgm:t>
    </dgm:pt>
    <dgm:pt modelId="{2C7D045D-B7E3-47F8-9191-B42E8B5416A0}" type="parTrans" cxnId="{66B1BF5F-E3EB-40A1-822F-B42BABD183DB}">
      <dgm:prSet/>
      <dgm:spPr/>
      <dgm:t>
        <a:bodyPr/>
        <a:lstStyle/>
        <a:p>
          <a:endParaRPr lang="en-US"/>
        </a:p>
      </dgm:t>
    </dgm:pt>
    <dgm:pt modelId="{B1C11465-C3AA-44CA-9E0A-345AB030B997}" type="sibTrans" cxnId="{66B1BF5F-E3EB-40A1-822F-B42BABD183DB}">
      <dgm:prSet/>
      <dgm:spPr/>
      <dgm:t>
        <a:bodyPr/>
        <a:lstStyle/>
        <a:p>
          <a:endParaRPr lang="en-US"/>
        </a:p>
      </dgm:t>
    </dgm:pt>
    <dgm:pt modelId="{E5FAF084-F1DB-4C2B-B733-8C9DA0E4957D}" type="pres">
      <dgm:prSet presAssocID="{DB1F8692-3210-4061-A65B-6D0BD684D4E4}" presName="Name0" presStyleCnt="0">
        <dgm:presLayoutVars>
          <dgm:dir/>
          <dgm:animLvl val="lvl"/>
          <dgm:resizeHandles val="exact"/>
        </dgm:presLayoutVars>
      </dgm:prSet>
      <dgm:spPr/>
      <dgm:t>
        <a:bodyPr/>
        <a:lstStyle/>
        <a:p>
          <a:endParaRPr lang="en-US"/>
        </a:p>
      </dgm:t>
    </dgm:pt>
    <dgm:pt modelId="{C10F0795-BB03-44A8-B3EF-7D2CA0A8BE84}" type="pres">
      <dgm:prSet presAssocID="{DB1F8692-3210-4061-A65B-6D0BD684D4E4}" presName="tSp" presStyleCnt="0"/>
      <dgm:spPr/>
    </dgm:pt>
    <dgm:pt modelId="{F89DFE1A-6EF6-4CB8-B9A1-276C2CB44A3F}" type="pres">
      <dgm:prSet presAssocID="{DB1F8692-3210-4061-A65B-6D0BD684D4E4}" presName="bSp" presStyleCnt="0"/>
      <dgm:spPr/>
    </dgm:pt>
    <dgm:pt modelId="{C9E9210C-55A8-4EF0-A3B1-235F4E67A603}" type="pres">
      <dgm:prSet presAssocID="{DB1F8692-3210-4061-A65B-6D0BD684D4E4}" presName="process" presStyleCnt="0"/>
      <dgm:spPr/>
    </dgm:pt>
    <dgm:pt modelId="{119738CF-3797-466B-9313-60792A1F7391}" type="pres">
      <dgm:prSet presAssocID="{FDD58111-2CB0-4D2B-8214-F6ACBD4EA71D}" presName="composite1" presStyleCnt="0"/>
      <dgm:spPr/>
    </dgm:pt>
    <dgm:pt modelId="{E78FA81A-2698-425C-AC00-30FC86428F8F}" type="pres">
      <dgm:prSet presAssocID="{FDD58111-2CB0-4D2B-8214-F6ACBD4EA71D}" presName="dummyNode1" presStyleLbl="node1" presStyleIdx="0" presStyleCnt="5"/>
      <dgm:spPr/>
    </dgm:pt>
    <dgm:pt modelId="{893FE7D9-E75D-4B3D-AF28-BE17287E6510}" type="pres">
      <dgm:prSet presAssocID="{FDD58111-2CB0-4D2B-8214-F6ACBD4EA71D}" presName="childNode1" presStyleLbl="bgAcc1" presStyleIdx="0" presStyleCnt="5" custScaleX="126385" custScaleY="138495" custLinFactNeighborY="-4484">
        <dgm:presLayoutVars>
          <dgm:bulletEnabled val="1"/>
        </dgm:presLayoutVars>
      </dgm:prSet>
      <dgm:spPr/>
      <dgm:t>
        <a:bodyPr/>
        <a:lstStyle/>
        <a:p>
          <a:endParaRPr lang="en-US"/>
        </a:p>
      </dgm:t>
    </dgm:pt>
    <dgm:pt modelId="{90E89F3D-777D-4E15-AB96-F80092DD0DCE}" type="pres">
      <dgm:prSet presAssocID="{FDD58111-2CB0-4D2B-8214-F6ACBD4EA71D}" presName="childNode1tx" presStyleLbl="bgAcc1" presStyleIdx="0" presStyleCnt="5">
        <dgm:presLayoutVars>
          <dgm:bulletEnabled val="1"/>
        </dgm:presLayoutVars>
      </dgm:prSet>
      <dgm:spPr/>
      <dgm:t>
        <a:bodyPr/>
        <a:lstStyle/>
        <a:p>
          <a:endParaRPr lang="en-US"/>
        </a:p>
      </dgm:t>
    </dgm:pt>
    <dgm:pt modelId="{98537616-A904-4CE5-BBCF-2658B0F115C6}" type="pres">
      <dgm:prSet presAssocID="{FDD58111-2CB0-4D2B-8214-F6ACBD4EA71D}" presName="parentNode1" presStyleLbl="node1" presStyleIdx="0" presStyleCnt="5">
        <dgm:presLayoutVars>
          <dgm:chMax val="1"/>
          <dgm:bulletEnabled val="1"/>
        </dgm:presLayoutVars>
      </dgm:prSet>
      <dgm:spPr/>
      <dgm:t>
        <a:bodyPr/>
        <a:lstStyle/>
        <a:p>
          <a:endParaRPr lang="en-US"/>
        </a:p>
      </dgm:t>
    </dgm:pt>
    <dgm:pt modelId="{34E554BF-85AF-4A0C-AD3F-2BBA11D89E15}" type="pres">
      <dgm:prSet presAssocID="{FDD58111-2CB0-4D2B-8214-F6ACBD4EA71D}" presName="connSite1" presStyleCnt="0"/>
      <dgm:spPr/>
    </dgm:pt>
    <dgm:pt modelId="{67EBCFA6-735B-4901-8333-C6E31D304610}" type="pres">
      <dgm:prSet presAssocID="{D1599341-5C59-4EDE-950D-D911FDC4B2DB}" presName="Name9" presStyleLbl="sibTrans2D1" presStyleIdx="0" presStyleCnt="4"/>
      <dgm:spPr/>
      <dgm:t>
        <a:bodyPr/>
        <a:lstStyle/>
        <a:p>
          <a:endParaRPr lang="en-US"/>
        </a:p>
      </dgm:t>
    </dgm:pt>
    <dgm:pt modelId="{3CADB044-BA05-44EA-A65D-B72DFA44A5FC}" type="pres">
      <dgm:prSet presAssocID="{32D24B0E-605D-4753-ADCB-CC1EC3F04627}" presName="composite2" presStyleCnt="0"/>
      <dgm:spPr/>
    </dgm:pt>
    <dgm:pt modelId="{57293335-AB0B-40BF-A8C2-EE5DB470E9CB}" type="pres">
      <dgm:prSet presAssocID="{32D24B0E-605D-4753-ADCB-CC1EC3F04627}" presName="dummyNode2" presStyleLbl="node1" presStyleIdx="0" presStyleCnt="5"/>
      <dgm:spPr/>
    </dgm:pt>
    <dgm:pt modelId="{937DFC2E-2FBF-4CD5-B86D-E2A7EC388A4D}" type="pres">
      <dgm:prSet presAssocID="{32D24B0E-605D-4753-ADCB-CC1EC3F04627}" presName="childNode2" presStyleLbl="bgAcc1" presStyleIdx="1" presStyleCnt="5" custScaleX="108884" custScaleY="123228">
        <dgm:presLayoutVars>
          <dgm:bulletEnabled val="1"/>
        </dgm:presLayoutVars>
      </dgm:prSet>
      <dgm:spPr/>
      <dgm:t>
        <a:bodyPr/>
        <a:lstStyle/>
        <a:p>
          <a:endParaRPr lang="en-US"/>
        </a:p>
      </dgm:t>
    </dgm:pt>
    <dgm:pt modelId="{1A40134D-0E93-47E2-9870-507C8009FD05}" type="pres">
      <dgm:prSet presAssocID="{32D24B0E-605D-4753-ADCB-CC1EC3F04627}" presName="childNode2tx" presStyleLbl="bgAcc1" presStyleIdx="1" presStyleCnt="5">
        <dgm:presLayoutVars>
          <dgm:bulletEnabled val="1"/>
        </dgm:presLayoutVars>
      </dgm:prSet>
      <dgm:spPr/>
      <dgm:t>
        <a:bodyPr/>
        <a:lstStyle/>
        <a:p>
          <a:endParaRPr lang="en-US"/>
        </a:p>
      </dgm:t>
    </dgm:pt>
    <dgm:pt modelId="{4244F069-CF15-4597-97E2-88943A8AA2A1}" type="pres">
      <dgm:prSet presAssocID="{32D24B0E-605D-4753-ADCB-CC1EC3F04627}" presName="parentNode2" presStyleLbl="node1" presStyleIdx="1" presStyleCnt="5">
        <dgm:presLayoutVars>
          <dgm:chMax val="0"/>
          <dgm:bulletEnabled val="1"/>
        </dgm:presLayoutVars>
      </dgm:prSet>
      <dgm:spPr/>
      <dgm:t>
        <a:bodyPr/>
        <a:lstStyle/>
        <a:p>
          <a:endParaRPr lang="en-US"/>
        </a:p>
      </dgm:t>
    </dgm:pt>
    <dgm:pt modelId="{B6D3FE2A-6D70-404D-802B-F7EAD43707DE}" type="pres">
      <dgm:prSet presAssocID="{32D24B0E-605D-4753-ADCB-CC1EC3F04627}" presName="connSite2" presStyleCnt="0"/>
      <dgm:spPr/>
    </dgm:pt>
    <dgm:pt modelId="{9B4B6FA4-3676-4431-965E-DE9EF1C0F589}" type="pres">
      <dgm:prSet presAssocID="{9B36EC9A-FBB4-465E-B61A-8E4AA4F199D7}" presName="Name18" presStyleLbl="sibTrans2D1" presStyleIdx="1" presStyleCnt="4"/>
      <dgm:spPr/>
      <dgm:t>
        <a:bodyPr/>
        <a:lstStyle/>
        <a:p>
          <a:endParaRPr lang="en-US"/>
        </a:p>
      </dgm:t>
    </dgm:pt>
    <dgm:pt modelId="{F3FC12B7-7E71-4AB3-9936-279A39761E43}" type="pres">
      <dgm:prSet presAssocID="{C645F18B-F755-4940-84EA-0DBD2A68E72D}" presName="composite1" presStyleCnt="0"/>
      <dgm:spPr/>
    </dgm:pt>
    <dgm:pt modelId="{E6F56D08-73CB-4A65-ADDF-2F7A483D1A91}" type="pres">
      <dgm:prSet presAssocID="{C645F18B-F755-4940-84EA-0DBD2A68E72D}" presName="dummyNode1" presStyleLbl="node1" presStyleIdx="1" presStyleCnt="5"/>
      <dgm:spPr/>
    </dgm:pt>
    <dgm:pt modelId="{AC142B15-8352-4CD3-A06F-F18C2D06E8EB}" type="pres">
      <dgm:prSet presAssocID="{C645F18B-F755-4940-84EA-0DBD2A68E72D}" presName="childNode1" presStyleLbl="bgAcc1" presStyleIdx="2" presStyleCnt="5" custScaleX="109476" custScaleY="125409" custLinFactNeighborX="2040">
        <dgm:presLayoutVars>
          <dgm:bulletEnabled val="1"/>
        </dgm:presLayoutVars>
      </dgm:prSet>
      <dgm:spPr/>
      <dgm:t>
        <a:bodyPr/>
        <a:lstStyle/>
        <a:p>
          <a:endParaRPr lang="en-US"/>
        </a:p>
      </dgm:t>
    </dgm:pt>
    <dgm:pt modelId="{D89C550E-5B5A-40CA-AF59-4ABB9BF9D9E1}" type="pres">
      <dgm:prSet presAssocID="{C645F18B-F755-4940-84EA-0DBD2A68E72D}" presName="childNode1tx" presStyleLbl="bgAcc1" presStyleIdx="2" presStyleCnt="5">
        <dgm:presLayoutVars>
          <dgm:bulletEnabled val="1"/>
        </dgm:presLayoutVars>
      </dgm:prSet>
      <dgm:spPr/>
      <dgm:t>
        <a:bodyPr/>
        <a:lstStyle/>
        <a:p>
          <a:endParaRPr lang="en-US"/>
        </a:p>
      </dgm:t>
    </dgm:pt>
    <dgm:pt modelId="{08630AAE-558D-42DB-A6F9-7199400CF789}" type="pres">
      <dgm:prSet presAssocID="{C645F18B-F755-4940-84EA-0DBD2A68E72D}" presName="parentNode1" presStyleLbl="node1" presStyleIdx="2" presStyleCnt="5">
        <dgm:presLayoutVars>
          <dgm:chMax val="1"/>
          <dgm:bulletEnabled val="1"/>
        </dgm:presLayoutVars>
      </dgm:prSet>
      <dgm:spPr/>
      <dgm:t>
        <a:bodyPr/>
        <a:lstStyle/>
        <a:p>
          <a:endParaRPr lang="en-US"/>
        </a:p>
      </dgm:t>
    </dgm:pt>
    <dgm:pt modelId="{583B1543-6378-4978-8E0B-15A610131195}" type="pres">
      <dgm:prSet presAssocID="{C645F18B-F755-4940-84EA-0DBD2A68E72D}" presName="connSite1" presStyleCnt="0"/>
      <dgm:spPr/>
    </dgm:pt>
    <dgm:pt modelId="{22F918F1-4AD7-40B6-9869-65404E2AF517}" type="pres">
      <dgm:prSet presAssocID="{C57B50F9-831C-4991-BED1-1F25AB6968BB}" presName="Name9" presStyleLbl="sibTrans2D1" presStyleIdx="2" presStyleCnt="4"/>
      <dgm:spPr/>
      <dgm:t>
        <a:bodyPr/>
        <a:lstStyle/>
        <a:p>
          <a:endParaRPr lang="en-US"/>
        </a:p>
      </dgm:t>
    </dgm:pt>
    <dgm:pt modelId="{DB255766-68B8-41F2-BF0B-3A43F66F4BAE}" type="pres">
      <dgm:prSet presAssocID="{E51D64DA-A626-433A-86C4-0CFEB0C4C151}" presName="composite2" presStyleCnt="0"/>
      <dgm:spPr/>
    </dgm:pt>
    <dgm:pt modelId="{42B2537A-95CB-43CB-B55F-B697E814A7BA}" type="pres">
      <dgm:prSet presAssocID="{E51D64DA-A626-433A-86C4-0CFEB0C4C151}" presName="dummyNode2" presStyleLbl="node1" presStyleIdx="2" presStyleCnt="5"/>
      <dgm:spPr/>
    </dgm:pt>
    <dgm:pt modelId="{6AE554F3-CEF2-46BB-89A9-2212AB117D86}" type="pres">
      <dgm:prSet presAssocID="{E51D64DA-A626-433A-86C4-0CFEB0C4C151}" presName="childNode2" presStyleLbl="bgAcc1" presStyleIdx="3" presStyleCnt="5" custScaleY="123228">
        <dgm:presLayoutVars>
          <dgm:bulletEnabled val="1"/>
        </dgm:presLayoutVars>
      </dgm:prSet>
      <dgm:spPr/>
      <dgm:t>
        <a:bodyPr/>
        <a:lstStyle/>
        <a:p>
          <a:endParaRPr lang="en-US"/>
        </a:p>
      </dgm:t>
    </dgm:pt>
    <dgm:pt modelId="{091C045A-30EA-44C9-AD9A-58406E1C7910}" type="pres">
      <dgm:prSet presAssocID="{E51D64DA-A626-433A-86C4-0CFEB0C4C151}" presName="childNode2tx" presStyleLbl="bgAcc1" presStyleIdx="3" presStyleCnt="5">
        <dgm:presLayoutVars>
          <dgm:bulletEnabled val="1"/>
        </dgm:presLayoutVars>
      </dgm:prSet>
      <dgm:spPr/>
      <dgm:t>
        <a:bodyPr/>
        <a:lstStyle/>
        <a:p>
          <a:endParaRPr lang="en-US"/>
        </a:p>
      </dgm:t>
    </dgm:pt>
    <dgm:pt modelId="{C4C3DD67-B71D-44FF-B46D-EB21FAF6852C}" type="pres">
      <dgm:prSet presAssocID="{E51D64DA-A626-433A-86C4-0CFEB0C4C151}" presName="parentNode2" presStyleLbl="node1" presStyleIdx="3" presStyleCnt="5">
        <dgm:presLayoutVars>
          <dgm:chMax val="0"/>
          <dgm:bulletEnabled val="1"/>
        </dgm:presLayoutVars>
      </dgm:prSet>
      <dgm:spPr/>
      <dgm:t>
        <a:bodyPr/>
        <a:lstStyle/>
        <a:p>
          <a:endParaRPr lang="en-US"/>
        </a:p>
      </dgm:t>
    </dgm:pt>
    <dgm:pt modelId="{7BD07944-4EEA-4A65-930A-6D8222515D82}" type="pres">
      <dgm:prSet presAssocID="{E51D64DA-A626-433A-86C4-0CFEB0C4C151}" presName="connSite2" presStyleCnt="0"/>
      <dgm:spPr/>
    </dgm:pt>
    <dgm:pt modelId="{27F7B4AC-C5A6-4119-8456-43B5F46AB1DF}" type="pres">
      <dgm:prSet presAssocID="{05C78340-A2D8-4F75-8ED4-638A557446B0}" presName="Name18" presStyleLbl="sibTrans2D1" presStyleIdx="3" presStyleCnt="4"/>
      <dgm:spPr/>
      <dgm:t>
        <a:bodyPr/>
        <a:lstStyle/>
        <a:p>
          <a:endParaRPr lang="en-US"/>
        </a:p>
      </dgm:t>
    </dgm:pt>
    <dgm:pt modelId="{AA3B91E9-6E71-4AD4-8CFA-8C5175DC83FC}" type="pres">
      <dgm:prSet presAssocID="{CCB9CA5E-A374-4F52-9DEE-0123ED06546B}" presName="composite1" presStyleCnt="0"/>
      <dgm:spPr/>
    </dgm:pt>
    <dgm:pt modelId="{12D6F29A-C4AC-4162-86EA-34BD0DB1D0B7}" type="pres">
      <dgm:prSet presAssocID="{CCB9CA5E-A374-4F52-9DEE-0123ED06546B}" presName="dummyNode1" presStyleLbl="node1" presStyleIdx="3" presStyleCnt="5"/>
      <dgm:spPr/>
    </dgm:pt>
    <dgm:pt modelId="{6B6B05EA-D5A9-4416-8216-C1260E383829}" type="pres">
      <dgm:prSet presAssocID="{CCB9CA5E-A374-4F52-9DEE-0123ED06546B}" presName="childNode1" presStyleLbl="bgAcc1" presStyleIdx="4" presStyleCnt="5" custScaleY="125409">
        <dgm:presLayoutVars>
          <dgm:bulletEnabled val="1"/>
        </dgm:presLayoutVars>
      </dgm:prSet>
      <dgm:spPr/>
      <dgm:t>
        <a:bodyPr/>
        <a:lstStyle/>
        <a:p>
          <a:endParaRPr lang="en-US"/>
        </a:p>
      </dgm:t>
    </dgm:pt>
    <dgm:pt modelId="{E0408DA6-4598-414E-AA70-62032D9F5ED0}" type="pres">
      <dgm:prSet presAssocID="{CCB9CA5E-A374-4F52-9DEE-0123ED06546B}" presName="childNode1tx" presStyleLbl="bgAcc1" presStyleIdx="4" presStyleCnt="5">
        <dgm:presLayoutVars>
          <dgm:bulletEnabled val="1"/>
        </dgm:presLayoutVars>
      </dgm:prSet>
      <dgm:spPr/>
      <dgm:t>
        <a:bodyPr/>
        <a:lstStyle/>
        <a:p>
          <a:endParaRPr lang="en-US"/>
        </a:p>
      </dgm:t>
    </dgm:pt>
    <dgm:pt modelId="{B88BD160-883D-44E9-9EA5-E23F273A5E4A}" type="pres">
      <dgm:prSet presAssocID="{CCB9CA5E-A374-4F52-9DEE-0123ED06546B}" presName="parentNode1" presStyleLbl="node1" presStyleIdx="4" presStyleCnt="5">
        <dgm:presLayoutVars>
          <dgm:chMax val="1"/>
          <dgm:bulletEnabled val="1"/>
        </dgm:presLayoutVars>
      </dgm:prSet>
      <dgm:spPr/>
      <dgm:t>
        <a:bodyPr/>
        <a:lstStyle/>
        <a:p>
          <a:endParaRPr lang="en-US"/>
        </a:p>
      </dgm:t>
    </dgm:pt>
    <dgm:pt modelId="{99F76419-7DA8-4D5B-84BF-B1C8FDC297A5}" type="pres">
      <dgm:prSet presAssocID="{CCB9CA5E-A374-4F52-9DEE-0123ED06546B}" presName="connSite1" presStyleCnt="0"/>
      <dgm:spPr/>
    </dgm:pt>
  </dgm:ptLst>
  <dgm:cxnLst>
    <dgm:cxn modelId="{3A7D50D6-1992-4A5E-B069-758265A3A322}" type="presOf" srcId="{45384888-7F1E-4366-8403-9A251BB98425}" destId="{091C045A-30EA-44C9-AD9A-58406E1C7910}" srcOrd="1" destOrd="1" presId="urn:microsoft.com/office/officeart/2005/8/layout/hProcess4"/>
    <dgm:cxn modelId="{653FD016-6E5B-42DB-9B2B-52B05BA006C9}" type="presOf" srcId="{B0E03756-5F16-421B-AF76-4EB0B98521E1}" destId="{893FE7D9-E75D-4B3D-AF28-BE17287E6510}" srcOrd="0" destOrd="1" presId="urn:microsoft.com/office/officeart/2005/8/layout/hProcess4"/>
    <dgm:cxn modelId="{FBE805DF-FCC8-4665-95A2-D751B5CD5397}" type="presOf" srcId="{9655B900-F2AB-4547-AA17-950CC5CF0E5B}" destId="{90E89F3D-777D-4E15-AB96-F80092DD0DCE}" srcOrd="1" destOrd="2" presId="urn:microsoft.com/office/officeart/2005/8/layout/hProcess4"/>
    <dgm:cxn modelId="{7400A895-EF2A-4A3F-A5B3-FBB6A4E6CC35}" type="presOf" srcId="{DB1F8692-3210-4061-A65B-6D0BD684D4E4}" destId="{E5FAF084-F1DB-4C2B-B733-8C9DA0E4957D}" srcOrd="0" destOrd="0" presId="urn:microsoft.com/office/officeart/2005/8/layout/hProcess4"/>
    <dgm:cxn modelId="{88482757-B2C6-4C32-9DB2-56EF7356DA33}" type="presOf" srcId="{E48B44CB-C707-4C52-809D-E2EEFFEFC663}" destId="{E0408DA6-4598-414E-AA70-62032D9F5ED0}" srcOrd="1" destOrd="1" presId="urn:microsoft.com/office/officeart/2005/8/layout/hProcess4"/>
    <dgm:cxn modelId="{7E2EF0B3-8067-49A9-9C3D-C246859079A8}" srcId="{DB1F8692-3210-4061-A65B-6D0BD684D4E4}" destId="{E51D64DA-A626-433A-86C4-0CFEB0C4C151}" srcOrd="3" destOrd="0" parTransId="{73FE85E2-CFE0-49FC-A772-C87A75D81F26}" sibTransId="{05C78340-A2D8-4F75-8ED4-638A557446B0}"/>
    <dgm:cxn modelId="{704B7684-34DE-4520-BA4C-F52B1EB998C9}" srcId="{DB1F8692-3210-4061-A65B-6D0BD684D4E4}" destId="{FDD58111-2CB0-4D2B-8214-F6ACBD4EA71D}" srcOrd="0" destOrd="0" parTransId="{CED6A275-5BCC-46FC-8C91-0D4071B3F7ED}" sibTransId="{D1599341-5C59-4EDE-950D-D911FDC4B2DB}"/>
    <dgm:cxn modelId="{1A416C96-7625-4B09-BCDF-AA34C3706876}" type="presOf" srcId="{DFB436F6-F5C7-451B-80B9-35950C414EA2}" destId="{1A40134D-0E93-47E2-9870-507C8009FD05}" srcOrd="1" destOrd="1" presId="urn:microsoft.com/office/officeart/2005/8/layout/hProcess4"/>
    <dgm:cxn modelId="{F9DF2849-621D-4142-82B9-25365C0183BA}" srcId="{CCB9CA5E-A374-4F52-9DEE-0123ED06546B}" destId="{D9949829-DD5A-4E09-943A-924B2D5D0032}" srcOrd="0" destOrd="0" parTransId="{2AC5E852-FCBA-4E48-B138-23A341EDB56F}" sibTransId="{6AE03CFE-0761-45A6-80B5-854E165E2EAE}"/>
    <dgm:cxn modelId="{D3079F3D-0C52-45AC-8F76-DCDE3DA29E5D}" type="presOf" srcId="{863D3B6C-1659-4926-AA0A-C10F9F911B2D}" destId="{6AE554F3-CEF2-46BB-89A9-2212AB117D86}" srcOrd="0" destOrd="0" presId="urn:microsoft.com/office/officeart/2005/8/layout/hProcess4"/>
    <dgm:cxn modelId="{C9E14EA5-33E1-4B37-AB5F-957D86FEB244}" type="presOf" srcId="{2F8449A5-3A87-4A57-A517-E11CDED62CF9}" destId="{90E89F3D-777D-4E15-AB96-F80092DD0DCE}" srcOrd="1" destOrd="0" presId="urn:microsoft.com/office/officeart/2005/8/layout/hProcess4"/>
    <dgm:cxn modelId="{3BC80625-195F-4236-A7C5-009DBC81EE91}" type="presOf" srcId="{DB5BC313-8E65-40EF-BCA5-BECE093D478A}" destId="{AC142B15-8352-4CD3-A06F-F18C2D06E8EB}" srcOrd="0" destOrd="1" presId="urn:microsoft.com/office/officeart/2005/8/layout/hProcess4"/>
    <dgm:cxn modelId="{7439A066-AC2D-40A5-9C51-37EB0D5E580F}" srcId="{C645F18B-F755-4940-84EA-0DBD2A68E72D}" destId="{AC8DB03C-6D46-48BD-B679-D8E84E261C76}" srcOrd="0" destOrd="0" parTransId="{58A45A4C-8D06-4055-A401-C97754E72F1C}" sibTransId="{90CB48AD-A6E6-4FB6-BEA5-65CA66624324}"/>
    <dgm:cxn modelId="{D3CB5314-495A-4CBF-A1A3-96EA00BDFBC1}" type="presOf" srcId="{43F0A3FF-8C4E-492D-9839-D7D6BDAC7385}" destId="{D89C550E-5B5A-40CA-AF59-4ABB9BF9D9E1}" srcOrd="1" destOrd="2" presId="urn:microsoft.com/office/officeart/2005/8/layout/hProcess4"/>
    <dgm:cxn modelId="{5DD725D2-E891-481D-B9BE-138FCEF73312}" type="presOf" srcId="{5A31D72F-C182-419E-8D0E-7457FC7DD2AD}" destId="{1A40134D-0E93-47E2-9870-507C8009FD05}" srcOrd="1" destOrd="0" presId="urn:microsoft.com/office/officeart/2005/8/layout/hProcess4"/>
    <dgm:cxn modelId="{1182E86C-0FB9-46A2-B236-FE6FD8FD1190}" type="presOf" srcId="{32D24B0E-605D-4753-ADCB-CC1EC3F04627}" destId="{4244F069-CF15-4597-97E2-88943A8AA2A1}" srcOrd="0" destOrd="0" presId="urn:microsoft.com/office/officeart/2005/8/layout/hProcess4"/>
    <dgm:cxn modelId="{6D87CB0F-BECF-412F-9875-3D450B6A65FA}" srcId="{32D24B0E-605D-4753-ADCB-CC1EC3F04627}" destId="{DFB436F6-F5C7-451B-80B9-35950C414EA2}" srcOrd="1" destOrd="0" parTransId="{DDA2BF31-CC18-45BF-B22A-4C029D4A7FEA}" sibTransId="{C08C447D-1D3A-42A2-AC36-7D3939766DD8}"/>
    <dgm:cxn modelId="{D18EDC66-9F6D-49E4-9AC6-12944A357A8F}" srcId="{FDD58111-2CB0-4D2B-8214-F6ACBD4EA71D}" destId="{9655B900-F2AB-4547-AA17-950CC5CF0E5B}" srcOrd="2" destOrd="0" parTransId="{E756CB83-AED3-4DAE-B3BA-F0730E08DE7C}" sibTransId="{D16AD6B0-7B0A-4E5B-803C-0F8C8FD8F5DE}"/>
    <dgm:cxn modelId="{3204F252-60B7-472C-B877-B664AB365D9D}" srcId="{FDD58111-2CB0-4D2B-8214-F6ACBD4EA71D}" destId="{2F8449A5-3A87-4A57-A517-E11CDED62CF9}" srcOrd="0" destOrd="0" parTransId="{B106BC00-C493-425A-8405-59DB1BB4E0B3}" sibTransId="{7CDADF00-153D-4BCA-8987-07633D96B704}"/>
    <dgm:cxn modelId="{625EC714-0959-49A8-9771-02D7F668D4C4}" srcId="{DB1F8692-3210-4061-A65B-6D0BD684D4E4}" destId="{C645F18B-F755-4940-84EA-0DBD2A68E72D}" srcOrd="2" destOrd="0" parTransId="{2E84408E-8789-4CF6-964B-6F248A703CAD}" sibTransId="{C57B50F9-831C-4991-BED1-1F25AB6968BB}"/>
    <dgm:cxn modelId="{E15554A0-BAB4-4C9D-A8F9-BFA58BCF91B4}" type="presOf" srcId="{0C611615-49EE-46FA-85B6-35B6ACE0DE92}" destId="{937DFC2E-2FBF-4CD5-B86D-E2A7EC388A4D}" srcOrd="0" destOrd="2" presId="urn:microsoft.com/office/officeart/2005/8/layout/hProcess4"/>
    <dgm:cxn modelId="{32DF0BDC-ED3E-4292-A476-62D39FB7308E}" type="presOf" srcId="{D1599341-5C59-4EDE-950D-D911FDC4B2DB}" destId="{67EBCFA6-735B-4901-8333-C6E31D304610}" srcOrd="0" destOrd="0" presId="urn:microsoft.com/office/officeart/2005/8/layout/hProcess4"/>
    <dgm:cxn modelId="{1B9864E2-6C98-400E-919A-011331F9BD39}" type="presOf" srcId="{05C78340-A2D8-4F75-8ED4-638A557446B0}" destId="{27F7B4AC-C5A6-4119-8456-43B5F46AB1DF}" srcOrd="0" destOrd="0" presId="urn:microsoft.com/office/officeart/2005/8/layout/hProcess4"/>
    <dgm:cxn modelId="{23F17422-88B7-411F-A911-EA8BD0AA6FD2}" type="presOf" srcId="{9655B900-F2AB-4547-AA17-950CC5CF0E5B}" destId="{893FE7D9-E75D-4B3D-AF28-BE17287E6510}" srcOrd="0" destOrd="2" presId="urn:microsoft.com/office/officeart/2005/8/layout/hProcess4"/>
    <dgm:cxn modelId="{5B4DB106-68F9-4AE1-BDD4-8BF188B53D1D}" srcId="{32D24B0E-605D-4753-ADCB-CC1EC3F04627}" destId="{5A31D72F-C182-419E-8D0E-7457FC7DD2AD}" srcOrd="0" destOrd="0" parTransId="{FAD89FE6-4A63-4704-BFB8-FE52FAF4130D}" sibTransId="{B5F153B8-AFFF-45C6-91D7-700DF47B301E}"/>
    <dgm:cxn modelId="{840E878D-ED4D-4050-9192-173358342612}" srcId="{32D24B0E-605D-4753-ADCB-CC1EC3F04627}" destId="{0C611615-49EE-46FA-85B6-35B6ACE0DE92}" srcOrd="2" destOrd="0" parTransId="{73972468-1449-4355-8099-2273146CB917}" sibTransId="{87909230-B727-4108-8959-611158BD6FA4}"/>
    <dgm:cxn modelId="{D24D2C93-0600-42F5-B18A-AC7405277C13}" srcId="{E51D64DA-A626-433A-86C4-0CFEB0C4C151}" destId="{863D3B6C-1659-4926-AA0A-C10F9F911B2D}" srcOrd="0" destOrd="0" parTransId="{4A7F50A2-3854-4543-A81B-71C087CDA4A5}" sibTransId="{F6CE074B-951F-4A89-B850-2C7D6A156C6D}"/>
    <dgm:cxn modelId="{3D7FAE8F-68CE-492A-A9E5-F17569EEB64B}" type="presOf" srcId="{E51D64DA-A626-433A-86C4-0CFEB0C4C151}" destId="{C4C3DD67-B71D-44FF-B46D-EB21FAF6852C}" srcOrd="0" destOrd="0" presId="urn:microsoft.com/office/officeart/2005/8/layout/hProcess4"/>
    <dgm:cxn modelId="{3ACDBE96-BDC9-486F-A795-21156ED5CBF3}" type="presOf" srcId="{A8841B62-A63F-47B4-BC7E-210F5534C96B}" destId="{893FE7D9-E75D-4B3D-AF28-BE17287E6510}" srcOrd="0" destOrd="3" presId="urn:microsoft.com/office/officeart/2005/8/layout/hProcess4"/>
    <dgm:cxn modelId="{2FA5BFD4-B76F-4A50-9580-93C2149031F0}" type="presOf" srcId="{AC8DB03C-6D46-48BD-B679-D8E84E261C76}" destId="{D89C550E-5B5A-40CA-AF59-4ABB9BF9D9E1}" srcOrd="1" destOrd="0" presId="urn:microsoft.com/office/officeart/2005/8/layout/hProcess4"/>
    <dgm:cxn modelId="{2650A22A-03C7-4FF6-A96F-21E2A0B2D828}" type="presOf" srcId="{FDD58111-2CB0-4D2B-8214-F6ACBD4EA71D}" destId="{98537616-A904-4CE5-BBCF-2658B0F115C6}" srcOrd="0" destOrd="0" presId="urn:microsoft.com/office/officeart/2005/8/layout/hProcess4"/>
    <dgm:cxn modelId="{5F38AD8C-4C3A-48AD-8073-5A59F2D9A13E}" srcId="{C645F18B-F755-4940-84EA-0DBD2A68E72D}" destId="{DB5BC313-8E65-40EF-BCA5-BECE093D478A}" srcOrd="1" destOrd="0" parTransId="{29730C84-BDC0-44B5-9E04-DBD2E3B0FB42}" sibTransId="{3725CA8E-836C-4C60-99D8-9A1AB88F746A}"/>
    <dgm:cxn modelId="{2F161807-5E3B-4617-8FCD-2C16ACA7F87E}" type="presOf" srcId="{D9949829-DD5A-4E09-943A-924B2D5D0032}" destId="{E0408DA6-4598-414E-AA70-62032D9F5ED0}" srcOrd="1" destOrd="0" presId="urn:microsoft.com/office/officeart/2005/8/layout/hProcess4"/>
    <dgm:cxn modelId="{D38CB186-441E-4DAD-845F-33690E78705D}" type="presOf" srcId="{D9949829-DD5A-4E09-943A-924B2D5D0032}" destId="{6B6B05EA-D5A9-4416-8216-C1260E383829}" srcOrd="0" destOrd="0" presId="urn:microsoft.com/office/officeart/2005/8/layout/hProcess4"/>
    <dgm:cxn modelId="{B42FEDB2-8923-4234-AA7C-40460789A871}" type="presOf" srcId="{A8841B62-A63F-47B4-BC7E-210F5534C96B}" destId="{90E89F3D-777D-4E15-AB96-F80092DD0DCE}" srcOrd="1" destOrd="3" presId="urn:microsoft.com/office/officeart/2005/8/layout/hProcess4"/>
    <dgm:cxn modelId="{190C0CB9-5E05-4A1D-B829-8695ABDA8AC1}" type="presOf" srcId="{DFB436F6-F5C7-451B-80B9-35950C414EA2}" destId="{937DFC2E-2FBF-4CD5-B86D-E2A7EC388A4D}" srcOrd="0" destOrd="1" presId="urn:microsoft.com/office/officeart/2005/8/layout/hProcess4"/>
    <dgm:cxn modelId="{C7D6EE8E-B119-4FB2-92ED-49C043F78BD8}" srcId="{C645F18B-F755-4940-84EA-0DBD2A68E72D}" destId="{43F0A3FF-8C4E-492D-9839-D7D6BDAC7385}" srcOrd="2" destOrd="0" parTransId="{0D739DB9-3F3A-42FC-A1FA-0E9E32CA3C9C}" sibTransId="{BA55A86E-1BBD-4DAC-89F8-D2908248595B}"/>
    <dgm:cxn modelId="{712A34F7-BFC2-4495-88AD-69D92BB447D5}" type="presOf" srcId="{DB5BC313-8E65-40EF-BCA5-BECE093D478A}" destId="{D89C550E-5B5A-40CA-AF59-4ABB9BF9D9E1}" srcOrd="1" destOrd="1" presId="urn:microsoft.com/office/officeart/2005/8/layout/hProcess4"/>
    <dgm:cxn modelId="{D5B21DE3-E7E9-419C-B7CE-65FD02754BCC}" type="presOf" srcId="{863D3B6C-1659-4926-AA0A-C10F9F911B2D}" destId="{091C045A-30EA-44C9-AD9A-58406E1C7910}" srcOrd="1" destOrd="0" presId="urn:microsoft.com/office/officeart/2005/8/layout/hProcess4"/>
    <dgm:cxn modelId="{77E9EBEB-AB6B-43CC-B79D-1CDF4B516F5D}" type="presOf" srcId="{E48B44CB-C707-4C52-809D-E2EEFFEFC663}" destId="{6B6B05EA-D5A9-4416-8216-C1260E383829}" srcOrd="0" destOrd="1" presId="urn:microsoft.com/office/officeart/2005/8/layout/hProcess4"/>
    <dgm:cxn modelId="{5D417A61-F313-4235-9694-0FA5E8382186}" type="presOf" srcId="{0C611615-49EE-46FA-85B6-35B6ACE0DE92}" destId="{1A40134D-0E93-47E2-9870-507C8009FD05}" srcOrd="1" destOrd="2" presId="urn:microsoft.com/office/officeart/2005/8/layout/hProcess4"/>
    <dgm:cxn modelId="{616ED3A0-27EC-4A89-9161-DF107C3AD418}" type="presOf" srcId="{AC8DB03C-6D46-48BD-B679-D8E84E261C76}" destId="{AC142B15-8352-4CD3-A06F-F18C2D06E8EB}" srcOrd="0" destOrd="0" presId="urn:microsoft.com/office/officeart/2005/8/layout/hProcess4"/>
    <dgm:cxn modelId="{04731CEB-2A33-484B-A09A-23E07E1FB8A0}" type="presOf" srcId="{9B36EC9A-FBB4-465E-B61A-8E4AA4F199D7}" destId="{9B4B6FA4-3676-4431-965E-DE9EF1C0F589}" srcOrd="0" destOrd="0" presId="urn:microsoft.com/office/officeart/2005/8/layout/hProcess4"/>
    <dgm:cxn modelId="{6254EE85-6612-466D-92D2-3E133BBAFE93}" type="presOf" srcId="{43F0A3FF-8C4E-492D-9839-D7D6BDAC7385}" destId="{AC142B15-8352-4CD3-A06F-F18C2D06E8EB}" srcOrd="0" destOrd="2" presId="urn:microsoft.com/office/officeart/2005/8/layout/hProcess4"/>
    <dgm:cxn modelId="{836FEA79-D82D-49B7-9D11-8D3CBA7D75CF}" type="presOf" srcId="{C57B50F9-831C-4991-BED1-1F25AB6968BB}" destId="{22F918F1-4AD7-40B6-9869-65404E2AF517}" srcOrd="0" destOrd="0" presId="urn:microsoft.com/office/officeart/2005/8/layout/hProcess4"/>
    <dgm:cxn modelId="{493A7E0F-9C50-4C53-8A85-F9397069F560}" type="presOf" srcId="{C645F18B-F755-4940-84EA-0DBD2A68E72D}" destId="{08630AAE-558D-42DB-A6F9-7199400CF789}" srcOrd="0" destOrd="0" presId="urn:microsoft.com/office/officeart/2005/8/layout/hProcess4"/>
    <dgm:cxn modelId="{66B1BF5F-E3EB-40A1-822F-B42BABD183DB}" srcId="{CCB9CA5E-A374-4F52-9DEE-0123ED06546B}" destId="{E48B44CB-C707-4C52-809D-E2EEFFEFC663}" srcOrd="1" destOrd="0" parTransId="{2C7D045D-B7E3-47F8-9191-B42E8B5416A0}" sibTransId="{B1C11465-C3AA-44CA-9E0A-345AB030B997}"/>
    <dgm:cxn modelId="{27677C73-75A0-4EA4-9852-ED05F7F7FF8C}" type="presOf" srcId="{5A31D72F-C182-419E-8D0E-7457FC7DD2AD}" destId="{937DFC2E-2FBF-4CD5-B86D-E2A7EC388A4D}" srcOrd="0" destOrd="0" presId="urn:microsoft.com/office/officeart/2005/8/layout/hProcess4"/>
    <dgm:cxn modelId="{562E19F9-D890-421C-880C-D70EF8EE398F}" srcId="{FDD58111-2CB0-4D2B-8214-F6ACBD4EA71D}" destId="{A8841B62-A63F-47B4-BC7E-210F5534C96B}" srcOrd="3" destOrd="0" parTransId="{194C15F5-7EC9-455E-B03B-F4F604222F67}" sibTransId="{58220824-D8C4-4825-829E-C1C2C2B4EB55}"/>
    <dgm:cxn modelId="{C6196331-C45C-4E7D-A7F6-D5B764599213}" srcId="{DB1F8692-3210-4061-A65B-6D0BD684D4E4}" destId="{CCB9CA5E-A374-4F52-9DEE-0123ED06546B}" srcOrd="4" destOrd="0" parTransId="{DB415AA5-B5B6-4CFA-B344-E24FE6532D2B}" sibTransId="{CBE4E778-4608-4E9C-A743-1AC8F33D7230}"/>
    <dgm:cxn modelId="{EF55FE41-FAE1-4EF1-92E1-6B0C9648BCE2}" type="presOf" srcId="{CCB9CA5E-A374-4F52-9DEE-0123ED06546B}" destId="{B88BD160-883D-44E9-9EA5-E23F273A5E4A}" srcOrd="0" destOrd="0" presId="urn:microsoft.com/office/officeart/2005/8/layout/hProcess4"/>
    <dgm:cxn modelId="{95D93958-565F-48E4-A995-DA3A64024C1E}" type="presOf" srcId="{2F8449A5-3A87-4A57-A517-E11CDED62CF9}" destId="{893FE7D9-E75D-4B3D-AF28-BE17287E6510}" srcOrd="0" destOrd="0" presId="urn:microsoft.com/office/officeart/2005/8/layout/hProcess4"/>
    <dgm:cxn modelId="{95C1CAA9-8667-4E83-819D-8BAF81069C8C}" srcId="{FDD58111-2CB0-4D2B-8214-F6ACBD4EA71D}" destId="{B0E03756-5F16-421B-AF76-4EB0B98521E1}" srcOrd="1" destOrd="0" parTransId="{0CA268AD-951F-44EA-A6DE-A80023F083DE}" sibTransId="{5FF84DA5-98BA-475A-B4A2-C0A0DA79E233}"/>
    <dgm:cxn modelId="{BB30B045-BDCA-48D9-812F-227BF299D6F5}" srcId="{DB1F8692-3210-4061-A65B-6D0BD684D4E4}" destId="{32D24B0E-605D-4753-ADCB-CC1EC3F04627}" srcOrd="1" destOrd="0" parTransId="{6B524277-CDE7-4E9C-B6DE-5A829C8C1988}" sibTransId="{9B36EC9A-FBB4-465E-B61A-8E4AA4F199D7}"/>
    <dgm:cxn modelId="{EFBFAF11-08F8-4452-910C-FC4A03E91E47}" type="presOf" srcId="{45384888-7F1E-4366-8403-9A251BB98425}" destId="{6AE554F3-CEF2-46BB-89A9-2212AB117D86}" srcOrd="0" destOrd="1" presId="urn:microsoft.com/office/officeart/2005/8/layout/hProcess4"/>
    <dgm:cxn modelId="{DB0B97F6-DA76-46B4-A764-889DB74855F4}" type="presOf" srcId="{B0E03756-5F16-421B-AF76-4EB0B98521E1}" destId="{90E89F3D-777D-4E15-AB96-F80092DD0DCE}" srcOrd="1" destOrd="1" presId="urn:microsoft.com/office/officeart/2005/8/layout/hProcess4"/>
    <dgm:cxn modelId="{CC1A49C2-39E3-4DF0-86EA-503F0A009272}" srcId="{E51D64DA-A626-433A-86C4-0CFEB0C4C151}" destId="{45384888-7F1E-4366-8403-9A251BB98425}" srcOrd="1" destOrd="0" parTransId="{08B7B4B6-90F1-4391-9C59-8F399CD89748}" sibTransId="{15C9AB4F-68B6-4A1C-807A-2745F2A22BB2}"/>
    <dgm:cxn modelId="{08091C60-623F-48EF-8D30-5C9CDD15F91F}" type="presParOf" srcId="{E5FAF084-F1DB-4C2B-B733-8C9DA0E4957D}" destId="{C10F0795-BB03-44A8-B3EF-7D2CA0A8BE84}" srcOrd="0" destOrd="0" presId="urn:microsoft.com/office/officeart/2005/8/layout/hProcess4"/>
    <dgm:cxn modelId="{530618C5-4D06-4ADE-9035-AFCFAB7F1DF1}" type="presParOf" srcId="{E5FAF084-F1DB-4C2B-B733-8C9DA0E4957D}" destId="{F89DFE1A-6EF6-4CB8-B9A1-276C2CB44A3F}" srcOrd="1" destOrd="0" presId="urn:microsoft.com/office/officeart/2005/8/layout/hProcess4"/>
    <dgm:cxn modelId="{B39027C0-AB4B-48CB-A557-8EC48AA33933}" type="presParOf" srcId="{E5FAF084-F1DB-4C2B-B733-8C9DA0E4957D}" destId="{C9E9210C-55A8-4EF0-A3B1-235F4E67A603}" srcOrd="2" destOrd="0" presId="urn:microsoft.com/office/officeart/2005/8/layout/hProcess4"/>
    <dgm:cxn modelId="{ACCB9278-01B9-40FC-B216-FE5CA93ADCBA}" type="presParOf" srcId="{C9E9210C-55A8-4EF0-A3B1-235F4E67A603}" destId="{119738CF-3797-466B-9313-60792A1F7391}" srcOrd="0" destOrd="0" presId="urn:microsoft.com/office/officeart/2005/8/layout/hProcess4"/>
    <dgm:cxn modelId="{B008DD05-39A3-4446-91A4-466B0BE70B38}" type="presParOf" srcId="{119738CF-3797-466B-9313-60792A1F7391}" destId="{E78FA81A-2698-425C-AC00-30FC86428F8F}" srcOrd="0" destOrd="0" presId="urn:microsoft.com/office/officeart/2005/8/layout/hProcess4"/>
    <dgm:cxn modelId="{B5C3F704-420A-4EDD-B5A2-6B4098FD3A03}" type="presParOf" srcId="{119738CF-3797-466B-9313-60792A1F7391}" destId="{893FE7D9-E75D-4B3D-AF28-BE17287E6510}" srcOrd="1" destOrd="0" presId="urn:microsoft.com/office/officeart/2005/8/layout/hProcess4"/>
    <dgm:cxn modelId="{85CFAC11-CA1C-4A7F-9A03-A8EE10A06608}" type="presParOf" srcId="{119738CF-3797-466B-9313-60792A1F7391}" destId="{90E89F3D-777D-4E15-AB96-F80092DD0DCE}" srcOrd="2" destOrd="0" presId="urn:microsoft.com/office/officeart/2005/8/layout/hProcess4"/>
    <dgm:cxn modelId="{C672F5CF-4759-4417-9492-2938FD8CEDA4}" type="presParOf" srcId="{119738CF-3797-466B-9313-60792A1F7391}" destId="{98537616-A904-4CE5-BBCF-2658B0F115C6}" srcOrd="3" destOrd="0" presId="urn:microsoft.com/office/officeart/2005/8/layout/hProcess4"/>
    <dgm:cxn modelId="{90033655-4514-4987-8003-AA95629116CC}" type="presParOf" srcId="{119738CF-3797-466B-9313-60792A1F7391}" destId="{34E554BF-85AF-4A0C-AD3F-2BBA11D89E15}" srcOrd="4" destOrd="0" presId="urn:microsoft.com/office/officeart/2005/8/layout/hProcess4"/>
    <dgm:cxn modelId="{18B23E0E-8544-4696-B0D8-8375E51612EE}" type="presParOf" srcId="{C9E9210C-55A8-4EF0-A3B1-235F4E67A603}" destId="{67EBCFA6-735B-4901-8333-C6E31D304610}" srcOrd="1" destOrd="0" presId="urn:microsoft.com/office/officeart/2005/8/layout/hProcess4"/>
    <dgm:cxn modelId="{FDA8EE3E-4A09-459C-84EC-ACFBDC7CBF6E}" type="presParOf" srcId="{C9E9210C-55A8-4EF0-A3B1-235F4E67A603}" destId="{3CADB044-BA05-44EA-A65D-B72DFA44A5FC}" srcOrd="2" destOrd="0" presId="urn:microsoft.com/office/officeart/2005/8/layout/hProcess4"/>
    <dgm:cxn modelId="{3735419B-310B-4056-9651-ACCABD95739E}" type="presParOf" srcId="{3CADB044-BA05-44EA-A65D-B72DFA44A5FC}" destId="{57293335-AB0B-40BF-A8C2-EE5DB470E9CB}" srcOrd="0" destOrd="0" presId="urn:microsoft.com/office/officeart/2005/8/layout/hProcess4"/>
    <dgm:cxn modelId="{2E6213E1-3990-45BB-9CB3-C988D2F37AAF}" type="presParOf" srcId="{3CADB044-BA05-44EA-A65D-B72DFA44A5FC}" destId="{937DFC2E-2FBF-4CD5-B86D-E2A7EC388A4D}" srcOrd="1" destOrd="0" presId="urn:microsoft.com/office/officeart/2005/8/layout/hProcess4"/>
    <dgm:cxn modelId="{59119155-57B8-4354-9122-6E62A4F71FA2}" type="presParOf" srcId="{3CADB044-BA05-44EA-A65D-B72DFA44A5FC}" destId="{1A40134D-0E93-47E2-9870-507C8009FD05}" srcOrd="2" destOrd="0" presId="urn:microsoft.com/office/officeart/2005/8/layout/hProcess4"/>
    <dgm:cxn modelId="{25E19897-C0E2-4324-AC09-53A8104ADC5F}" type="presParOf" srcId="{3CADB044-BA05-44EA-A65D-B72DFA44A5FC}" destId="{4244F069-CF15-4597-97E2-88943A8AA2A1}" srcOrd="3" destOrd="0" presId="urn:microsoft.com/office/officeart/2005/8/layout/hProcess4"/>
    <dgm:cxn modelId="{B2BABAC5-72AF-49F0-8A34-3461114EAFD9}" type="presParOf" srcId="{3CADB044-BA05-44EA-A65D-B72DFA44A5FC}" destId="{B6D3FE2A-6D70-404D-802B-F7EAD43707DE}" srcOrd="4" destOrd="0" presId="urn:microsoft.com/office/officeart/2005/8/layout/hProcess4"/>
    <dgm:cxn modelId="{9DFA394F-D551-4649-B6E8-94AB3E5800D7}" type="presParOf" srcId="{C9E9210C-55A8-4EF0-A3B1-235F4E67A603}" destId="{9B4B6FA4-3676-4431-965E-DE9EF1C0F589}" srcOrd="3" destOrd="0" presId="urn:microsoft.com/office/officeart/2005/8/layout/hProcess4"/>
    <dgm:cxn modelId="{A4FBEE4D-D86A-43B6-A9A9-7827482F02B0}" type="presParOf" srcId="{C9E9210C-55A8-4EF0-A3B1-235F4E67A603}" destId="{F3FC12B7-7E71-4AB3-9936-279A39761E43}" srcOrd="4" destOrd="0" presId="urn:microsoft.com/office/officeart/2005/8/layout/hProcess4"/>
    <dgm:cxn modelId="{CE4E15BC-7C63-47BB-ADD0-F19D83780F7F}" type="presParOf" srcId="{F3FC12B7-7E71-4AB3-9936-279A39761E43}" destId="{E6F56D08-73CB-4A65-ADDF-2F7A483D1A91}" srcOrd="0" destOrd="0" presId="urn:microsoft.com/office/officeart/2005/8/layout/hProcess4"/>
    <dgm:cxn modelId="{73348C0D-E264-45FB-9801-1157F9F14264}" type="presParOf" srcId="{F3FC12B7-7E71-4AB3-9936-279A39761E43}" destId="{AC142B15-8352-4CD3-A06F-F18C2D06E8EB}" srcOrd="1" destOrd="0" presId="urn:microsoft.com/office/officeart/2005/8/layout/hProcess4"/>
    <dgm:cxn modelId="{AF884E35-CE76-4368-B78A-040E3E9E2BB4}" type="presParOf" srcId="{F3FC12B7-7E71-4AB3-9936-279A39761E43}" destId="{D89C550E-5B5A-40CA-AF59-4ABB9BF9D9E1}" srcOrd="2" destOrd="0" presId="urn:microsoft.com/office/officeart/2005/8/layout/hProcess4"/>
    <dgm:cxn modelId="{E331D45E-988A-4AB6-B272-9C5F3869F8D5}" type="presParOf" srcId="{F3FC12B7-7E71-4AB3-9936-279A39761E43}" destId="{08630AAE-558D-42DB-A6F9-7199400CF789}" srcOrd="3" destOrd="0" presId="urn:microsoft.com/office/officeart/2005/8/layout/hProcess4"/>
    <dgm:cxn modelId="{BC1BD343-4FFA-47D0-9604-5EDC7EFD6DF4}" type="presParOf" srcId="{F3FC12B7-7E71-4AB3-9936-279A39761E43}" destId="{583B1543-6378-4978-8E0B-15A610131195}" srcOrd="4" destOrd="0" presId="urn:microsoft.com/office/officeart/2005/8/layout/hProcess4"/>
    <dgm:cxn modelId="{42CC8841-54CB-4F9C-8233-6B2394D05006}" type="presParOf" srcId="{C9E9210C-55A8-4EF0-A3B1-235F4E67A603}" destId="{22F918F1-4AD7-40B6-9869-65404E2AF517}" srcOrd="5" destOrd="0" presId="urn:microsoft.com/office/officeart/2005/8/layout/hProcess4"/>
    <dgm:cxn modelId="{0F605C72-F446-4516-A089-C27B4A69024E}" type="presParOf" srcId="{C9E9210C-55A8-4EF0-A3B1-235F4E67A603}" destId="{DB255766-68B8-41F2-BF0B-3A43F66F4BAE}" srcOrd="6" destOrd="0" presId="urn:microsoft.com/office/officeart/2005/8/layout/hProcess4"/>
    <dgm:cxn modelId="{3AF54BE5-8885-492E-9CDA-92717ED96F5C}" type="presParOf" srcId="{DB255766-68B8-41F2-BF0B-3A43F66F4BAE}" destId="{42B2537A-95CB-43CB-B55F-B697E814A7BA}" srcOrd="0" destOrd="0" presId="urn:microsoft.com/office/officeart/2005/8/layout/hProcess4"/>
    <dgm:cxn modelId="{4F02F93C-EF44-4738-AF6C-E0268DFCB598}" type="presParOf" srcId="{DB255766-68B8-41F2-BF0B-3A43F66F4BAE}" destId="{6AE554F3-CEF2-46BB-89A9-2212AB117D86}" srcOrd="1" destOrd="0" presId="urn:microsoft.com/office/officeart/2005/8/layout/hProcess4"/>
    <dgm:cxn modelId="{DD46F8EE-0040-406C-8AAD-CA29678E47DA}" type="presParOf" srcId="{DB255766-68B8-41F2-BF0B-3A43F66F4BAE}" destId="{091C045A-30EA-44C9-AD9A-58406E1C7910}" srcOrd="2" destOrd="0" presId="urn:microsoft.com/office/officeart/2005/8/layout/hProcess4"/>
    <dgm:cxn modelId="{93564E9C-93B4-4A2F-83A0-5133E14A9736}" type="presParOf" srcId="{DB255766-68B8-41F2-BF0B-3A43F66F4BAE}" destId="{C4C3DD67-B71D-44FF-B46D-EB21FAF6852C}" srcOrd="3" destOrd="0" presId="urn:microsoft.com/office/officeart/2005/8/layout/hProcess4"/>
    <dgm:cxn modelId="{58545C96-772E-439F-BD6D-2BBF9B46B7DA}" type="presParOf" srcId="{DB255766-68B8-41F2-BF0B-3A43F66F4BAE}" destId="{7BD07944-4EEA-4A65-930A-6D8222515D82}" srcOrd="4" destOrd="0" presId="urn:microsoft.com/office/officeart/2005/8/layout/hProcess4"/>
    <dgm:cxn modelId="{35E232B3-CE1B-4692-9715-6393C83057E7}" type="presParOf" srcId="{C9E9210C-55A8-4EF0-A3B1-235F4E67A603}" destId="{27F7B4AC-C5A6-4119-8456-43B5F46AB1DF}" srcOrd="7" destOrd="0" presId="urn:microsoft.com/office/officeart/2005/8/layout/hProcess4"/>
    <dgm:cxn modelId="{63E3C832-8759-4917-BCA6-3FB6E9800C7C}" type="presParOf" srcId="{C9E9210C-55A8-4EF0-A3B1-235F4E67A603}" destId="{AA3B91E9-6E71-4AD4-8CFA-8C5175DC83FC}" srcOrd="8" destOrd="0" presId="urn:microsoft.com/office/officeart/2005/8/layout/hProcess4"/>
    <dgm:cxn modelId="{D167440F-FE91-4076-8C0C-C751A30E6CE5}" type="presParOf" srcId="{AA3B91E9-6E71-4AD4-8CFA-8C5175DC83FC}" destId="{12D6F29A-C4AC-4162-86EA-34BD0DB1D0B7}" srcOrd="0" destOrd="0" presId="urn:microsoft.com/office/officeart/2005/8/layout/hProcess4"/>
    <dgm:cxn modelId="{D36A407C-3E21-4EBC-8E8B-3BF2E487A401}" type="presParOf" srcId="{AA3B91E9-6E71-4AD4-8CFA-8C5175DC83FC}" destId="{6B6B05EA-D5A9-4416-8216-C1260E383829}" srcOrd="1" destOrd="0" presId="urn:microsoft.com/office/officeart/2005/8/layout/hProcess4"/>
    <dgm:cxn modelId="{CB52E421-29E9-4A0F-9FF5-EF11D9018112}" type="presParOf" srcId="{AA3B91E9-6E71-4AD4-8CFA-8C5175DC83FC}" destId="{E0408DA6-4598-414E-AA70-62032D9F5ED0}" srcOrd="2" destOrd="0" presId="urn:microsoft.com/office/officeart/2005/8/layout/hProcess4"/>
    <dgm:cxn modelId="{0963EBD8-D723-4C64-A3BD-3ABE225F6C23}" type="presParOf" srcId="{AA3B91E9-6E71-4AD4-8CFA-8C5175DC83FC}" destId="{B88BD160-883D-44E9-9EA5-E23F273A5E4A}" srcOrd="3" destOrd="0" presId="urn:microsoft.com/office/officeart/2005/8/layout/hProcess4"/>
    <dgm:cxn modelId="{AA8647C2-0C56-4B6F-B8A9-8A7D7015A577}" type="presParOf" srcId="{AA3B91E9-6E71-4AD4-8CFA-8C5175DC83FC}" destId="{99F76419-7DA8-4D5B-84BF-B1C8FDC297A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A45178-08AF-4149-AC7A-E2553813F25F}" type="doc">
      <dgm:prSet loTypeId="urn:microsoft.com/office/officeart/2005/8/layout/hProcess6" loCatId="process" qsTypeId="urn:microsoft.com/office/officeart/2005/8/quickstyle/3d6" qsCatId="3D" csTypeId="urn:microsoft.com/office/officeart/2005/8/colors/colorful5" csCatId="colorful" phldr="1"/>
      <dgm:spPr/>
      <dgm:t>
        <a:bodyPr/>
        <a:lstStyle/>
        <a:p>
          <a:endParaRPr lang="en-US"/>
        </a:p>
      </dgm:t>
    </dgm:pt>
    <dgm:pt modelId="{D5461308-30CF-44BD-9B9C-A4FC1A66E6B1}">
      <dgm:prSet phldrT="[Text]" custT="1"/>
      <dgm:spPr/>
      <dgm:t>
        <a:bodyPr/>
        <a:lstStyle/>
        <a:p>
          <a:r>
            <a:rPr lang="en-US" sz="1600" b="1" dirty="0" smtClean="0"/>
            <a:t>Online Price Review</a:t>
          </a:r>
          <a:endParaRPr lang="en-US" sz="1600" b="1" dirty="0"/>
        </a:p>
      </dgm:t>
    </dgm:pt>
    <dgm:pt modelId="{B5DD023A-70B1-4235-80D4-C2AE0E8A9FDA}" type="parTrans" cxnId="{0665A148-46A2-43C1-AC4F-8821C5D13C2B}">
      <dgm:prSet/>
      <dgm:spPr/>
      <dgm:t>
        <a:bodyPr/>
        <a:lstStyle/>
        <a:p>
          <a:endParaRPr lang="en-US" sz="1800"/>
        </a:p>
      </dgm:t>
    </dgm:pt>
    <dgm:pt modelId="{54D43A4F-7793-4BD7-BE3B-93F5E84F2FA8}" type="sibTrans" cxnId="{0665A148-46A2-43C1-AC4F-8821C5D13C2B}">
      <dgm:prSet/>
      <dgm:spPr/>
      <dgm:t>
        <a:bodyPr/>
        <a:lstStyle/>
        <a:p>
          <a:endParaRPr lang="en-US" sz="1800"/>
        </a:p>
      </dgm:t>
    </dgm:pt>
    <dgm:pt modelId="{FAA7D6BF-7254-4642-90DC-E655613B3D1E}">
      <dgm:prSet phldrT="[Text]" custT="1"/>
      <dgm:spPr/>
      <dgm:t>
        <a:bodyPr/>
        <a:lstStyle/>
        <a:p>
          <a:r>
            <a:rPr lang="en-US" sz="1400" dirty="0" smtClean="0">
              <a:solidFill>
                <a:srgbClr val="FF0000"/>
              </a:solidFill>
            </a:rPr>
            <a:t>Kayak, Google</a:t>
          </a:r>
          <a:endParaRPr lang="en-US" sz="1400" dirty="0">
            <a:solidFill>
              <a:srgbClr val="FF0000"/>
            </a:solidFill>
          </a:endParaRPr>
        </a:p>
      </dgm:t>
    </dgm:pt>
    <dgm:pt modelId="{D15B5CAE-1844-4228-A5A1-ADA9A9031B69}" type="parTrans" cxnId="{33F0FE5A-98DA-46AB-B72C-F0722BE17E42}">
      <dgm:prSet/>
      <dgm:spPr/>
      <dgm:t>
        <a:bodyPr/>
        <a:lstStyle/>
        <a:p>
          <a:endParaRPr lang="en-US" sz="1800"/>
        </a:p>
      </dgm:t>
    </dgm:pt>
    <dgm:pt modelId="{D93CD0E2-BCAE-4B52-B5E3-E19E05522546}" type="sibTrans" cxnId="{33F0FE5A-98DA-46AB-B72C-F0722BE17E42}">
      <dgm:prSet/>
      <dgm:spPr/>
      <dgm:t>
        <a:bodyPr/>
        <a:lstStyle/>
        <a:p>
          <a:endParaRPr lang="en-US" sz="1800"/>
        </a:p>
      </dgm:t>
    </dgm:pt>
    <dgm:pt modelId="{2082C916-E1D0-4BC5-8422-D70AD603DCFA}">
      <dgm:prSet phldrT="[Text]" custT="1"/>
      <dgm:spPr/>
      <dgm:t>
        <a:bodyPr/>
        <a:lstStyle/>
        <a:p>
          <a:r>
            <a:rPr lang="en-US" sz="1400" dirty="0" smtClean="0"/>
            <a:t>Trip Advisor, </a:t>
          </a:r>
          <a:r>
            <a:rPr lang="en-US" sz="1400" dirty="0" err="1" smtClean="0"/>
            <a:t>Facebook</a:t>
          </a:r>
          <a:endParaRPr lang="en-US" sz="1400" dirty="0"/>
        </a:p>
      </dgm:t>
    </dgm:pt>
    <dgm:pt modelId="{585FC56A-D423-46F7-ABCC-B5ABF7F516C7}" type="parTrans" cxnId="{D7A1936C-35A2-42A0-98A1-1BAC5FACC20E}">
      <dgm:prSet/>
      <dgm:spPr/>
      <dgm:t>
        <a:bodyPr/>
        <a:lstStyle/>
        <a:p>
          <a:endParaRPr lang="en-US" sz="1800"/>
        </a:p>
      </dgm:t>
    </dgm:pt>
    <dgm:pt modelId="{9CF47D12-7E67-4D40-BF8D-9AB352256E55}" type="sibTrans" cxnId="{D7A1936C-35A2-42A0-98A1-1BAC5FACC20E}">
      <dgm:prSet/>
      <dgm:spPr/>
      <dgm:t>
        <a:bodyPr/>
        <a:lstStyle/>
        <a:p>
          <a:endParaRPr lang="en-US" sz="1800"/>
        </a:p>
      </dgm:t>
    </dgm:pt>
    <dgm:pt modelId="{6ABAF74B-BC83-4D7B-BB0D-BF33DBE25694}">
      <dgm:prSet phldrT="[Text]" custT="1"/>
      <dgm:spPr/>
      <dgm:t>
        <a:bodyPr/>
        <a:lstStyle/>
        <a:p>
          <a:r>
            <a:rPr lang="en-US" sz="1600" b="1" dirty="0" smtClean="0"/>
            <a:t>Online</a:t>
          </a:r>
        </a:p>
        <a:p>
          <a:r>
            <a:rPr lang="en-US" sz="1600" b="1" dirty="0" smtClean="0"/>
            <a:t>Booking</a:t>
          </a:r>
          <a:endParaRPr lang="en-US" sz="1600" b="1" dirty="0"/>
        </a:p>
      </dgm:t>
    </dgm:pt>
    <dgm:pt modelId="{D43B5EF4-5258-4551-A60F-5180DCB35DD0}" type="parTrans" cxnId="{3F120747-9F50-43B7-9C1A-A5DAAD9C871F}">
      <dgm:prSet/>
      <dgm:spPr/>
      <dgm:t>
        <a:bodyPr/>
        <a:lstStyle/>
        <a:p>
          <a:endParaRPr lang="en-US" sz="1800"/>
        </a:p>
      </dgm:t>
    </dgm:pt>
    <dgm:pt modelId="{E5AA348C-4424-493B-B2F3-44691F0C746A}" type="sibTrans" cxnId="{3F120747-9F50-43B7-9C1A-A5DAAD9C871F}">
      <dgm:prSet/>
      <dgm:spPr/>
      <dgm:t>
        <a:bodyPr/>
        <a:lstStyle/>
        <a:p>
          <a:endParaRPr lang="en-US" sz="1800"/>
        </a:p>
      </dgm:t>
    </dgm:pt>
    <dgm:pt modelId="{7CB3FF92-78A7-452F-B622-E4DF3CB4B891}">
      <dgm:prSet phldrT="[Text]" custT="1"/>
      <dgm:spPr/>
      <dgm:t>
        <a:bodyPr/>
        <a:lstStyle/>
        <a:p>
          <a:pPr>
            <a:tabLst>
              <a:tab pos="795338" algn="l"/>
            </a:tabLst>
          </a:pPr>
          <a:r>
            <a:rPr lang="en-US" sz="1400" dirty="0" smtClean="0">
              <a:solidFill>
                <a:srgbClr val="FF0000"/>
              </a:solidFill>
            </a:rPr>
            <a:t>Expedia, Travelocity</a:t>
          </a:r>
          <a:endParaRPr lang="en-US" sz="1400" dirty="0">
            <a:solidFill>
              <a:srgbClr val="FF0000"/>
            </a:solidFill>
          </a:endParaRPr>
        </a:p>
      </dgm:t>
    </dgm:pt>
    <dgm:pt modelId="{E8381500-7223-4AD9-8D4F-E237C827A5E7}" type="parTrans" cxnId="{DD93F2F7-F74E-43B4-B32D-F99FE18657DA}">
      <dgm:prSet/>
      <dgm:spPr/>
      <dgm:t>
        <a:bodyPr/>
        <a:lstStyle/>
        <a:p>
          <a:endParaRPr lang="en-US" sz="1800"/>
        </a:p>
      </dgm:t>
    </dgm:pt>
    <dgm:pt modelId="{F156C440-6185-4592-955F-6E269F596343}" type="sibTrans" cxnId="{DD93F2F7-F74E-43B4-B32D-F99FE18657DA}">
      <dgm:prSet/>
      <dgm:spPr/>
      <dgm:t>
        <a:bodyPr/>
        <a:lstStyle/>
        <a:p>
          <a:endParaRPr lang="en-US" sz="1800"/>
        </a:p>
      </dgm:t>
    </dgm:pt>
    <dgm:pt modelId="{B965C9A8-979A-43A2-A2C4-96DC218495BB}">
      <dgm:prSet phldrT="[Text]" custT="1"/>
      <dgm:spPr/>
      <dgm:t>
        <a:bodyPr/>
        <a:lstStyle/>
        <a:p>
          <a:r>
            <a:rPr lang="en-US" sz="1400" dirty="0" smtClean="0"/>
            <a:t>Brand website</a:t>
          </a:r>
          <a:endParaRPr lang="en-US" sz="1400" dirty="0"/>
        </a:p>
      </dgm:t>
    </dgm:pt>
    <dgm:pt modelId="{A6E5C103-E074-45A7-BE09-C10650FB3A03}" type="parTrans" cxnId="{5267C331-2A39-45BC-A235-3370D3581C14}">
      <dgm:prSet/>
      <dgm:spPr/>
      <dgm:t>
        <a:bodyPr/>
        <a:lstStyle/>
        <a:p>
          <a:endParaRPr lang="en-US" sz="1800"/>
        </a:p>
      </dgm:t>
    </dgm:pt>
    <dgm:pt modelId="{9650721B-0BD8-45DA-AECE-ABCAE49092FE}" type="sibTrans" cxnId="{5267C331-2A39-45BC-A235-3370D3581C14}">
      <dgm:prSet/>
      <dgm:spPr/>
      <dgm:t>
        <a:bodyPr/>
        <a:lstStyle/>
        <a:p>
          <a:endParaRPr lang="en-US" sz="1800"/>
        </a:p>
      </dgm:t>
    </dgm:pt>
    <dgm:pt modelId="{A8A38152-7C42-4E9E-84BC-099E1570F24A}">
      <dgm:prSet phldrT="[Text]" custT="1"/>
      <dgm:spPr/>
      <dgm:t>
        <a:bodyPr/>
        <a:lstStyle/>
        <a:p>
          <a:r>
            <a:rPr lang="en-US" sz="1600" b="1" dirty="0" smtClean="0">
              <a:solidFill>
                <a:schemeClr val="bg1"/>
              </a:solidFill>
            </a:rPr>
            <a:t>Experience and Sharing</a:t>
          </a:r>
          <a:endParaRPr lang="en-US" sz="1600" b="1" dirty="0">
            <a:solidFill>
              <a:schemeClr val="bg1"/>
            </a:solidFill>
          </a:endParaRPr>
        </a:p>
      </dgm:t>
    </dgm:pt>
    <dgm:pt modelId="{AA00F0BF-361C-46E2-BD1C-CA785DE8E361}" type="parTrans" cxnId="{6105F1CA-5340-4E4F-8495-372F5201E21E}">
      <dgm:prSet/>
      <dgm:spPr/>
      <dgm:t>
        <a:bodyPr/>
        <a:lstStyle/>
        <a:p>
          <a:endParaRPr lang="en-US" sz="1800"/>
        </a:p>
      </dgm:t>
    </dgm:pt>
    <dgm:pt modelId="{1CA978EA-9F67-4870-B0A3-D0241C0F6F59}" type="sibTrans" cxnId="{6105F1CA-5340-4E4F-8495-372F5201E21E}">
      <dgm:prSet/>
      <dgm:spPr/>
      <dgm:t>
        <a:bodyPr/>
        <a:lstStyle/>
        <a:p>
          <a:endParaRPr lang="en-US" sz="1800"/>
        </a:p>
      </dgm:t>
    </dgm:pt>
    <dgm:pt modelId="{E7BD8553-86CC-486D-ADB3-E32B9E4FDA1B}">
      <dgm:prSet phldrT="[Text]" custT="1"/>
      <dgm:spPr/>
      <dgm:t>
        <a:bodyPr/>
        <a:lstStyle/>
        <a:p>
          <a:pPr marL="119063" indent="-119063"/>
          <a:r>
            <a:rPr lang="en-US" sz="1400" dirty="0" smtClean="0"/>
            <a:t>Mobile device allow instant sharing </a:t>
          </a:r>
          <a:endParaRPr lang="en-US" sz="1400" dirty="0"/>
        </a:p>
      </dgm:t>
    </dgm:pt>
    <dgm:pt modelId="{A58DC7B5-E288-40AC-8CD3-328993F721D9}" type="parTrans" cxnId="{449D17FF-E093-4B40-9106-E78D937B25B2}">
      <dgm:prSet/>
      <dgm:spPr/>
      <dgm:t>
        <a:bodyPr/>
        <a:lstStyle/>
        <a:p>
          <a:endParaRPr lang="en-US" sz="1800"/>
        </a:p>
      </dgm:t>
    </dgm:pt>
    <dgm:pt modelId="{D14A391B-0DF1-4257-8107-99E4366B065D}" type="sibTrans" cxnId="{449D17FF-E093-4B40-9106-E78D937B25B2}">
      <dgm:prSet/>
      <dgm:spPr/>
      <dgm:t>
        <a:bodyPr/>
        <a:lstStyle/>
        <a:p>
          <a:endParaRPr lang="en-US" sz="1800"/>
        </a:p>
      </dgm:t>
    </dgm:pt>
    <dgm:pt modelId="{738531A2-5108-433C-B823-4486DE098DA1}">
      <dgm:prSet phldrT="[Text]" custT="1"/>
      <dgm:spPr/>
      <dgm:t>
        <a:bodyPr/>
        <a:lstStyle/>
        <a:p>
          <a:pPr marL="114300" indent="-114300"/>
          <a:r>
            <a:rPr lang="en-US" sz="1400" dirty="0" err="1" smtClean="0"/>
            <a:t>Facebook</a:t>
          </a:r>
          <a:r>
            <a:rPr lang="en-US" sz="1400" dirty="0" smtClean="0"/>
            <a:t> 4Square Gowalla</a:t>
          </a:r>
          <a:endParaRPr lang="en-US" sz="1400" dirty="0"/>
        </a:p>
      </dgm:t>
    </dgm:pt>
    <dgm:pt modelId="{B56FFCD8-3227-4F12-A9D7-E0A0A5233C9F}" type="parTrans" cxnId="{C1126BF7-3C5D-4D17-A1E6-8B5249FB055D}">
      <dgm:prSet/>
      <dgm:spPr/>
      <dgm:t>
        <a:bodyPr/>
        <a:lstStyle/>
        <a:p>
          <a:endParaRPr lang="en-US" sz="1800"/>
        </a:p>
      </dgm:t>
    </dgm:pt>
    <dgm:pt modelId="{E6F95895-5040-485B-8CED-BCC9CDA95C30}" type="sibTrans" cxnId="{C1126BF7-3C5D-4D17-A1E6-8B5249FB055D}">
      <dgm:prSet/>
      <dgm:spPr/>
      <dgm:t>
        <a:bodyPr/>
        <a:lstStyle/>
        <a:p>
          <a:endParaRPr lang="en-US" sz="1800"/>
        </a:p>
      </dgm:t>
    </dgm:pt>
    <dgm:pt modelId="{F93F7BF4-DC51-42E6-91AB-0542F0977D86}" type="pres">
      <dgm:prSet presAssocID="{28A45178-08AF-4149-AC7A-E2553813F25F}" presName="theList" presStyleCnt="0">
        <dgm:presLayoutVars>
          <dgm:dir/>
          <dgm:animLvl val="lvl"/>
          <dgm:resizeHandles val="exact"/>
        </dgm:presLayoutVars>
      </dgm:prSet>
      <dgm:spPr/>
      <dgm:t>
        <a:bodyPr/>
        <a:lstStyle/>
        <a:p>
          <a:endParaRPr lang="en-US"/>
        </a:p>
      </dgm:t>
    </dgm:pt>
    <dgm:pt modelId="{2FF70528-B48D-4F72-94A3-166A22C5F853}" type="pres">
      <dgm:prSet presAssocID="{D5461308-30CF-44BD-9B9C-A4FC1A66E6B1}" presName="compNode" presStyleCnt="0"/>
      <dgm:spPr/>
    </dgm:pt>
    <dgm:pt modelId="{5C844BC2-24E0-40D6-B788-1098C8AE1933}" type="pres">
      <dgm:prSet presAssocID="{D5461308-30CF-44BD-9B9C-A4FC1A66E6B1}" presName="noGeometry" presStyleCnt="0"/>
      <dgm:spPr/>
    </dgm:pt>
    <dgm:pt modelId="{6E2DCB4E-9824-4D99-BE7C-E6E5005A67AC}" type="pres">
      <dgm:prSet presAssocID="{D5461308-30CF-44BD-9B9C-A4FC1A66E6B1}" presName="childTextVisible" presStyleLbl="bgAccFollowNode1" presStyleIdx="0" presStyleCnt="3">
        <dgm:presLayoutVars>
          <dgm:bulletEnabled val="1"/>
        </dgm:presLayoutVars>
      </dgm:prSet>
      <dgm:spPr/>
      <dgm:t>
        <a:bodyPr/>
        <a:lstStyle/>
        <a:p>
          <a:endParaRPr lang="en-US"/>
        </a:p>
      </dgm:t>
    </dgm:pt>
    <dgm:pt modelId="{C750C055-0FE6-4268-AE0A-CDC41E93A498}" type="pres">
      <dgm:prSet presAssocID="{D5461308-30CF-44BD-9B9C-A4FC1A66E6B1}" presName="childTextHidden" presStyleLbl="bgAccFollowNode1" presStyleIdx="0" presStyleCnt="3"/>
      <dgm:spPr/>
      <dgm:t>
        <a:bodyPr/>
        <a:lstStyle/>
        <a:p>
          <a:endParaRPr lang="en-US"/>
        </a:p>
      </dgm:t>
    </dgm:pt>
    <dgm:pt modelId="{FD8B8B49-FB22-4AEA-A800-90AAD9430F84}" type="pres">
      <dgm:prSet presAssocID="{D5461308-30CF-44BD-9B9C-A4FC1A66E6B1}" presName="parentText" presStyleLbl="node1" presStyleIdx="0" presStyleCnt="3">
        <dgm:presLayoutVars>
          <dgm:chMax val="1"/>
          <dgm:bulletEnabled val="1"/>
        </dgm:presLayoutVars>
      </dgm:prSet>
      <dgm:spPr/>
      <dgm:t>
        <a:bodyPr/>
        <a:lstStyle/>
        <a:p>
          <a:endParaRPr lang="en-US"/>
        </a:p>
      </dgm:t>
    </dgm:pt>
    <dgm:pt modelId="{F71D2998-3342-4341-B21D-4A52E6C7070B}" type="pres">
      <dgm:prSet presAssocID="{D5461308-30CF-44BD-9B9C-A4FC1A66E6B1}" presName="aSpace" presStyleCnt="0"/>
      <dgm:spPr/>
    </dgm:pt>
    <dgm:pt modelId="{6E0C59E8-1ACC-4FE2-97D3-6E2B693161A3}" type="pres">
      <dgm:prSet presAssocID="{6ABAF74B-BC83-4D7B-BB0D-BF33DBE25694}" presName="compNode" presStyleCnt="0"/>
      <dgm:spPr/>
    </dgm:pt>
    <dgm:pt modelId="{2357E8BF-15C5-40C5-83E5-F48FF12BEEBD}" type="pres">
      <dgm:prSet presAssocID="{6ABAF74B-BC83-4D7B-BB0D-BF33DBE25694}" presName="noGeometry" presStyleCnt="0"/>
      <dgm:spPr/>
    </dgm:pt>
    <dgm:pt modelId="{48CF3FC5-6F87-46DA-B89C-38F5D7BB988E}" type="pres">
      <dgm:prSet presAssocID="{6ABAF74B-BC83-4D7B-BB0D-BF33DBE25694}" presName="childTextVisible" presStyleLbl="bgAccFollowNode1" presStyleIdx="1" presStyleCnt="3">
        <dgm:presLayoutVars>
          <dgm:bulletEnabled val="1"/>
        </dgm:presLayoutVars>
      </dgm:prSet>
      <dgm:spPr/>
      <dgm:t>
        <a:bodyPr/>
        <a:lstStyle/>
        <a:p>
          <a:endParaRPr lang="en-US"/>
        </a:p>
      </dgm:t>
    </dgm:pt>
    <dgm:pt modelId="{5591F3C4-3DE1-41B1-9011-4F054FB7783B}" type="pres">
      <dgm:prSet presAssocID="{6ABAF74B-BC83-4D7B-BB0D-BF33DBE25694}" presName="childTextHidden" presStyleLbl="bgAccFollowNode1" presStyleIdx="1" presStyleCnt="3"/>
      <dgm:spPr/>
      <dgm:t>
        <a:bodyPr/>
        <a:lstStyle/>
        <a:p>
          <a:endParaRPr lang="en-US"/>
        </a:p>
      </dgm:t>
    </dgm:pt>
    <dgm:pt modelId="{C94FC185-8F78-402C-AFB5-C3F50E86C54F}" type="pres">
      <dgm:prSet presAssocID="{6ABAF74B-BC83-4D7B-BB0D-BF33DBE25694}" presName="parentText" presStyleLbl="node1" presStyleIdx="1" presStyleCnt="3">
        <dgm:presLayoutVars>
          <dgm:chMax val="1"/>
          <dgm:bulletEnabled val="1"/>
        </dgm:presLayoutVars>
      </dgm:prSet>
      <dgm:spPr/>
      <dgm:t>
        <a:bodyPr/>
        <a:lstStyle/>
        <a:p>
          <a:endParaRPr lang="en-US"/>
        </a:p>
      </dgm:t>
    </dgm:pt>
    <dgm:pt modelId="{FEDDEC3E-A112-4736-B691-280C776AA00B}" type="pres">
      <dgm:prSet presAssocID="{6ABAF74B-BC83-4D7B-BB0D-BF33DBE25694}" presName="aSpace" presStyleCnt="0"/>
      <dgm:spPr/>
    </dgm:pt>
    <dgm:pt modelId="{5E6BB77D-2F2E-49CD-A1FB-60D8D4C82EAD}" type="pres">
      <dgm:prSet presAssocID="{A8A38152-7C42-4E9E-84BC-099E1570F24A}" presName="compNode" presStyleCnt="0"/>
      <dgm:spPr/>
    </dgm:pt>
    <dgm:pt modelId="{63C2FF24-B932-4338-A649-44E2B025EEA9}" type="pres">
      <dgm:prSet presAssocID="{A8A38152-7C42-4E9E-84BC-099E1570F24A}" presName="noGeometry" presStyleCnt="0"/>
      <dgm:spPr/>
    </dgm:pt>
    <dgm:pt modelId="{1750B192-E7F0-44A7-8560-027FCE03BFA7}" type="pres">
      <dgm:prSet presAssocID="{A8A38152-7C42-4E9E-84BC-099E1570F24A}" presName="childTextVisible" presStyleLbl="bgAccFollowNode1" presStyleIdx="2" presStyleCnt="3">
        <dgm:presLayoutVars>
          <dgm:bulletEnabled val="1"/>
        </dgm:presLayoutVars>
      </dgm:prSet>
      <dgm:spPr/>
      <dgm:t>
        <a:bodyPr/>
        <a:lstStyle/>
        <a:p>
          <a:endParaRPr lang="en-US"/>
        </a:p>
      </dgm:t>
    </dgm:pt>
    <dgm:pt modelId="{4DCA7498-EB94-480D-A3F1-B60F09895933}" type="pres">
      <dgm:prSet presAssocID="{A8A38152-7C42-4E9E-84BC-099E1570F24A}" presName="childTextHidden" presStyleLbl="bgAccFollowNode1" presStyleIdx="2" presStyleCnt="3"/>
      <dgm:spPr/>
      <dgm:t>
        <a:bodyPr/>
        <a:lstStyle/>
        <a:p>
          <a:endParaRPr lang="en-US"/>
        </a:p>
      </dgm:t>
    </dgm:pt>
    <dgm:pt modelId="{1737FB41-6D29-4AC9-913B-57ED2433D926}" type="pres">
      <dgm:prSet presAssocID="{A8A38152-7C42-4E9E-84BC-099E1570F24A}" presName="parentText" presStyleLbl="node1" presStyleIdx="2" presStyleCnt="3">
        <dgm:presLayoutVars>
          <dgm:chMax val="1"/>
          <dgm:bulletEnabled val="1"/>
        </dgm:presLayoutVars>
      </dgm:prSet>
      <dgm:spPr/>
      <dgm:t>
        <a:bodyPr/>
        <a:lstStyle/>
        <a:p>
          <a:endParaRPr lang="en-US"/>
        </a:p>
      </dgm:t>
    </dgm:pt>
  </dgm:ptLst>
  <dgm:cxnLst>
    <dgm:cxn modelId="{37707C46-4FE3-4E16-9396-0FA4C2717C64}" type="presOf" srcId="{2082C916-E1D0-4BC5-8422-D70AD603DCFA}" destId="{6E2DCB4E-9824-4D99-BE7C-E6E5005A67AC}" srcOrd="0" destOrd="1" presId="urn:microsoft.com/office/officeart/2005/8/layout/hProcess6"/>
    <dgm:cxn modelId="{DD93F2F7-F74E-43B4-B32D-F99FE18657DA}" srcId="{6ABAF74B-BC83-4D7B-BB0D-BF33DBE25694}" destId="{7CB3FF92-78A7-452F-B622-E4DF3CB4B891}" srcOrd="0" destOrd="0" parTransId="{E8381500-7223-4AD9-8D4F-E237C827A5E7}" sibTransId="{F156C440-6185-4592-955F-6E269F596343}"/>
    <dgm:cxn modelId="{33F0FE5A-98DA-46AB-B72C-F0722BE17E42}" srcId="{D5461308-30CF-44BD-9B9C-A4FC1A66E6B1}" destId="{FAA7D6BF-7254-4642-90DC-E655613B3D1E}" srcOrd="0" destOrd="0" parTransId="{D15B5CAE-1844-4228-A5A1-ADA9A9031B69}" sibTransId="{D93CD0E2-BCAE-4B52-B5E3-E19E05522546}"/>
    <dgm:cxn modelId="{17E73E4D-33FB-48E2-B53D-025209C6DB12}" type="presOf" srcId="{738531A2-5108-433C-B823-4486DE098DA1}" destId="{4DCA7498-EB94-480D-A3F1-B60F09895933}" srcOrd="1" destOrd="1" presId="urn:microsoft.com/office/officeart/2005/8/layout/hProcess6"/>
    <dgm:cxn modelId="{0D8AAA9E-717E-4C65-902F-3CBD0C324797}" type="presOf" srcId="{FAA7D6BF-7254-4642-90DC-E655613B3D1E}" destId="{6E2DCB4E-9824-4D99-BE7C-E6E5005A67AC}" srcOrd="0" destOrd="0" presId="urn:microsoft.com/office/officeart/2005/8/layout/hProcess6"/>
    <dgm:cxn modelId="{768F6518-9EBB-4C68-BF6E-C51A0265DAE0}" type="presOf" srcId="{E7BD8553-86CC-486D-ADB3-E32B9E4FDA1B}" destId="{1750B192-E7F0-44A7-8560-027FCE03BFA7}" srcOrd="0" destOrd="0" presId="urn:microsoft.com/office/officeart/2005/8/layout/hProcess6"/>
    <dgm:cxn modelId="{AD19AE60-B757-404E-83AA-648CE8522945}" type="presOf" srcId="{7CB3FF92-78A7-452F-B622-E4DF3CB4B891}" destId="{5591F3C4-3DE1-41B1-9011-4F054FB7783B}" srcOrd="1" destOrd="0" presId="urn:microsoft.com/office/officeart/2005/8/layout/hProcess6"/>
    <dgm:cxn modelId="{3F120747-9F50-43B7-9C1A-A5DAAD9C871F}" srcId="{28A45178-08AF-4149-AC7A-E2553813F25F}" destId="{6ABAF74B-BC83-4D7B-BB0D-BF33DBE25694}" srcOrd="1" destOrd="0" parTransId="{D43B5EF4-5258-4551-A60F-5180DCB35DD0}" sibTransId="{E5AA348C-4424-493B-B2F3-44691F0C746A}"/>
    <dgm:cxn modelId="{5267C331-2A39-45BC-A235-3370D3581C14}" srcId="{6ABAF74B-BC83-4D7B-BB0D-BF33DBE25694}" destId="{B965C9A8-979A-43A2-A2C4-96DC218495BB}" srcOrd="1" destOrd="0" parTransId="{A6E5C103-E074-45A7-BE09-C10650FB3A03}" sibTransId="{9650721B-0BD8-45DA-AECE-ABCAE49092FE}"/>
    <dgm:cxn modelId="{A1B1032C-A3CA-43B1-9220-98E51BC2F00F}" type="presOf" srcId="{28A45178-08AF-4149-AC7A-E2553813F25F}" destId="{F93F7BF4-DC51-42E6-91AB-0542F0977D86}" srcOrd="0" destOrd="0" presId="urn:microsoft.com/office/officeart/2005/8/layout/hProcess6"/>
    <dgm:cxn modelId="{79751659-59A7-433C-AB9F-FCB846FD4F8A}" type="presOf" srcId="{FAA7D6BF-7254-4642-90DC-E655613B3D1E}" destId="{C750C055-0FE6-4268-AE0A-CDC41E93A498}" srcOrd="1" destOrd="0" presId="urn:microsoft.com/office/officeart/2005/8/layout/hProcess6"/>
    <dgm:cxn modelId="{0665A148-46A2-43C1-AC4F-8821C5D13C2B}" srcId="{28A45178-08AF-4149-AC7A-E2553813F25F}" destId="{D5461308-30CF-44BD-9B9C-A4FC1A66E6B1}" srcOrd="0" destOrd="0" parTransId="{B5DD023A-70B1-4235-80D4-C2AE0E8A9FDA}" sibTransId="{54D43A4F-7793-4BD7-BE3B-93F5E84F2FA8}"/>
    <dgm:cxn modelId="{359ADAB4-5DF6-4359-9B6F-835E7E8548EA}" type="presOf" srcId="{B965C9A8-979A-43A2-A2C4-96DC218495BB}" destId="{5591F3C4-3DE1-41B1-9011-4F054FB7783B}" srcOrd="1" destOrd="1" presId="urn:microsoft.com/office/officeart/2005/8/layout/hProcess6"/>
    <dgm:cxn modelId="{C1126BF7-3C5D-4D17-A1E6-8B5249FB055D}" srcId="{A8A38152-7C42-4E9E-84BC-099E1570F24A}" destId="{738531A2-5108-433C-B823-4486DE098DA1}" srcOrd="1" destOrd="0" parTransId="{B56FFCD8-3227-4F12-A9D7-E0A0A5233C9F}" sibTransId="{E6F95895-5040-485B-8CED-BCC9CDA95C30}"/>
    <dgm:cxn modelId="{301C1A2F-AA74-4DAC-9CD4-26071516F40B}" type="presOf" srcId="{A8A38152-7C42-4E9E-84BC-099E1570F24A}" destId="{1737FB41-6D29-4AC9-913B-57ED2433D926}" srcOrd="0" destOrd="0" presId="urn:microsoft.com/office/officeart/2005/8/layout/hProcess6"/>
    <dgm:cxn modelId="{D7A1936C-35A2-42A0-98A1-1BAC5FACC20E}" srcId="{D5461308-30CF-44BD-9B9C-A4FC1A66E6B1}" destId="{2082C916-E1D0-4BC5-8422-D70AD603DCFA}" srcOrd="1" destOrd="0" parTransId="{585FC56A-D423-46F7-ABCC-B5ABF7F516C7}" sibTransId="{9CF47D12-7E67-4D40-BF8D-9AB352256E55}"/>
    <dgm:cxn modelId="{B6279047-EB60-4FAB-9C69-3B105D169770}" type="presOf" srcId="{D5461308-30CF-44BD-9B9C-A4FC1A66E6B1}" destId="{FD8B8B49-FB22-4AEA-A800-90AAD9430F84}" srcOrd="0" destOrd="0" presId="urn:microsoft.com/office/officeart/2005/8/layout/hProcess6"/>
    <dgm:cxn modelId="{EA6DEAD9-19BC-4625-A72B-649EECE65579}" type="presOf" srcId="{738531A2-5108-433C-B823-4486DE098DA1}" destId="{1750B192-E7F0-44A7-8560-027FCE03BFA7}" srcOrd="0" destOrd="1" presId="urn:microsoft.com/office/officeart/2005/8/layout/hProcess6"/>
    <dgm:cxn modelId="{449D17FF-E093-4B40-9106-E78D937B25B2}" srcId="{A8A38152-7C42-4E9E-84BC-099E1570F24A}" destId="{E7BD8553-86CC-486D-ADB3-E32B9E4FDA1B}" srcOrd="0" destOrd="0" parTransId="{A58DC7B5-E288-40AC-8CD3-328993F721D9}" sibTransId="{D14A391B-0DF1-4257-8107-99E4366B065D}"/>
    <dgm:cxn modelId="{57A0AA84-7A04-44C8-B963-2ACEB509EEA1}" type="presOf" srcId="{7CB3FF92-78A7-452F-B622-E4DF3CB4B891}" destId="{48CF3FC5-6F87-46DA-B89C-38F5D7BB988E}" srcOrd="0" destOrd="0" presId="urn:microsoft.com/office/officeart/2005/8/layout/hProcess6"/>
    <dgm:cxn modelId="{6105F1CA-5340-4E4F-8495-372F5201E21E}" srcId="{28A45178-08AF-4149-AC7A-E2553813F25F}" destId="{A8A38152-7C42-4E9E-84BC-099E1570F24A}" srcOrd="2" destOrd="0" parTransId="{AA00F0BF-361C-46E2-BD1C-CA785DE8E361}" sibTransId="{1CA978EA-9F67-4870-B0A3-D0241C0F6F59}"/>
    <dgm:cxn modelId="{F97706EB-68BE-422E-9EA2-A25B1790DC6D}" type="presOf" srcId="{E7BD8553-86CC-486D-ADB3-E32B9E4FDA1B}" destId="{4DCA7498-EB94-480D-A3F1-B60F09895933}" srcOrd="1" destOrd="0" presId="urn:microsoft.com/office/officeart/2005/8/layout/hProcess6"/>
    <dgm:cxn modelId="{A263BBC5-D97C-4153-9627-C6CB166BA4C9}" type="presOf" srcId="{6ABAF74B-BC83-4D7B-BB0D-BF33DBE25694}" destId="{C94FC185-8F78-402C-AFB5-C3F50E86C54F}" srcOrd="0" destOrd="0" presId="urn:microsoft.com/office/officeart/2005/8/layout/hProcess6"/>
    <dgm:cxn modelId="{42700481-90E7-4FE8-BBC2-2E6922604FD1}" type="presOf" srcId="{B965C9A8-979A-43A2-A2C4-96DC218495BB}" destId="{48CF3FC5-6F87-46DA-B89C-38F5D7BB988E}" srcOrd="0" destOrd="1" presId="urn:microsoft.com/office/officeart/2005/8/layout/hProcess6"/>
    <dgm:cxn modelId="{087FD3EB-58B0-469F-97B2-DDA8BCD3B313}" type="presOf" srcId="{2082C916-E1D0-4BC5-8422-D70AD603DCFA}" destId="{C750C055-0FE6-4268-AE0A-CDC41E93A498}" srcOrd="1" destOrd="1" presId="urn:microsoft.com/office/officeart/2005/8/layout/hProcess6"/>
    <dgm:cxn modelId="{2D85FC96-4D05-4DDC-B621-5D0E96746704}" type="presParOf" srcId="{F93F7BF4-DC51-42E6-91AB-0542F0977D86}" destId="{2FF70528-B48D-4F72-94A3-166A22C5F853}" srcOrd="0" destOrd="0" presId="urn:microsoft.com/office/officeart/2005/8/layout/hProcess6"/>
    <dgm:cxn modelId="{9906B1B5-BCF1-48BF-AE41-0286B2C8C7DC}" type="presParOf" srcId="{2FF70528-B48D-4F72-94A3-166A22C5F853}" destId="{5C844BC2-24E0-40D6-B788-1098C8AE1933}" srcOrd="0" destOrd="0" presId="urn:microsoft.com/office/officeart/2005/8/layout/hProcess6"/>
    <dgm:cxn modelId="{AF4E5F06-17AE-4002-B03C-1F418834598C}" type="presParOf" srcId="{2FF70528-B48D-4F72-94A3-166A22C5F853}" destId="{6E2DCB4E-9824-4D99-BE7C-E6E5005A67AC}" srcOrd="1" destOrd="0" presId="urn:microsoft.com/office/officeart/2005/8/layout/hProcess6"/>
    <dgm:cxn modelId="{BDCF0407-188F-4B4A-B2E9-25208A99C6FD}" type="presParOf" srcId="{2FF70528-B48D-4F72-94A3-166A22C5F853}" destId="{C750C055-0FE6-4268-AE0A-CDC41E93A498}" srcOrd="2" destOrd="0" presId="urn:microsoft.com/office/officeart/2005/8/layout/hProcess6"/>
    <dgm:cxn modelId="{E780900E-6BD2-4D74-8576-C43BACF81285}" type="presParOf" srcId="{2FF70528-B48D-4F72-94A3-166A22C5F853}" destId="{FD8B8B49-FB22-4AEA-A800-90AAD9430F84}" srcOrd="3" destOrd="0" presId="urn:microsoft.com/office/officeart/2005/8/layout/hProcess6"/>
    <dgm:cxn modelId="{07A60926-253A-49E5-8742-54436FAA14CF}" type="presParOf" srcId="{F93F7BF4-DC51-42E6-91AB-0542F0977D86}" destId="{F71D2998-3342-4341-B21D-4A52E6C7070B}" srcOrd="1" destOrd="0" presId="urn:microsoft.com/office/officeart/2005/8/layout/hProcess6"/>
    <dgm:cxn modelId="{3F813A3D-93D7-4FD8-B3AF-D727DF68046C}" type="presParOf" srcId="{F93F7BF4-DC51-42E6-91AB-0542F0977D86}" destId="{6E0C59E8-1ACC-4FE2-97D3-6E2B693161A3}" srcOrd="2" destOrd="0" presId="urn:microsoft.com/office/officeart/2005/8/layout/hProcess6"/>
    <dgm:cxn modelId="{06DF4834-6CA7-4B48-A176-4982048EA3B2}" type="presParOf" srcId="{6E0C59E8-1ACC-4FE2-97D3-6E2B693161A3}" destId="{2357E8BF-15C5-40C5-83E5-F48FF12BEEBD}" srcOrd="0" destOrd="0" presId="urn:microsoft.com/office/officeart/2005/8/layout/hProcess6"/>
    <dgm:cxn modelId="{2EF16A26-C877-43C5-ABA2-974BAD8D5C60}" type="presParOf" srcId="{6E0C59E8-1ACC-4FE2-97D3-6E2B693161A3}" destId="{48CF3FC5-6F87-46DA-B89C-38F5D7BB988E}" srcOrd="1" destOrd="0" presId="urn:microsoft.com/office/officeart/2005/8/layout/hProcess6"/>
    <dgm:cxn modelId="{206A1173-07B4-450B-ACBA-1A70E3E94C89}" type="presParOf" srcId="{6E0C59E8-1ACC-4FE2-97D3-6E2B693161A3}" destId="{5591F3C4-3DE1-41B1-9011-4F054FB7783B}" srcOrd="2" destOrd="0" presId="urn:microsoft.com/office/officeart/2005/8/layout/hProcess6"/>
    <dgm:cxn modelId="{1C14E83D-6D81-4B60-8163-C458026CF97B}" type="presParOf" srcId="{6E0C59E8-1ACC-4FE2-97D3-6E2B693161A3}" destId="{C94FC185-8F78-402C-AFB5-C3F50E86C54F}" srcOrd="3" destOrd="0" presId="urn:microsoft.com/office/officeart/2005/8/layout/hProcess6"/>
    <dgm:cxn modelId="{3EBEA718-F336-4EA9-81DE-5C08A8624F66}" type="presParOf" srcId="{F93F7BF4-DC51-42E6-91AB-0542F0977D86}" destId="{FEDDEC3E-A112-4736-B691-280C776AA00B}" srcOrd="3" destOrd="0" presId="urn:microsoft.com/office/officeart/2005/8/layout/hProcess6"/>
    <dgm:cxn modelId="{D886D395-91F7-46B1-9510-1604E147DF40}" type="presParOf" srcId="{F93F7BF4-DC51-42E6-91AB-0542F0977D86}" destId="{5E6BB77D-2F2E-49CD-A1FB-60D8D4C82EAD}" srcOrd="4" destOrd="0" presId="urn:microsoft.com/office/officeart/2005/8/layout/hProcess6"/>
    <dgm:cxn modelId="{2342F236-D899-4F42-9ED8-825B098AC7D5}" type="presParOf" srcId="{5E6BB77D-2F2E-49CD-A1FB-60D8D4C82EAD}" destId="{63C2FF24-B932-4338-A649-44E2B025EEA9}" srcOrd="0" destOrd="0" presId="urn:microsoft.com/office/officeart/2005/8/layout/hProcess6"/>
    <dgm:cxn modelId="{C65EE2DD-691E-4AEA-9E3E-23E2A5A6C5D5}" type="presParOf" srcId="{5E6BB77D-2F2E-49CD-A1FB-60D8D4C82EAD}" destId="{1750B192-E7F0-44A7-8560-027FCE03BFA7}" srcOrd="1" destOrd="0" presId="urn:microsoft.com/office/officeart/2005/8/layout/hProcess6"/>
    <dgm:cxn modelId="{A43F482F-5A50-4DE9-860E-29370979D5F7}" type="presParOf" srcId="{5E6BB77D-2F2E-49CD-A1FB-60D8D4C82EAD}" destId="{4DCA7498-EB94-480D-A3F1-B60F09895933}" srcOrd="2" destOrd="0" presId="urn:microsoft.com/office/officeart/2005/8/layout/hProcess6"/>
    <dgm:cxn modelId="{04041977-A642-4A6A-8473-85C2CE170D6A}" type="presParOf" srcId="{5E6BB77D-2F2E-49CD-A1FB-60D8D4C82EAD}" destId="{1737FB41-6D29-4AC9-913B-57ED2433D926}"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12EBCE-CE6D-41D7-B256-CB3262EF8773}" type="doc">
      <dgm:prSet loTypeId="urn:microsoft.com/office/officeart/2005/8/layout/bList2#1" loCatId="list" qsTypeId="urn:microsoft.com/office/officeart/2005/8/quickstyle/3d2" qsCatId="3D" csTypeId="urn:microsoft.com/office/officeart/2005/8/colors/accent0_3" csCatId="mainScheme" phldr="1"/>
      <dgm:spPr/>
      <dgm:t>
        <a:bodyPr/>
        <a:lstStyle/>
        <a:p>
          <a:endParaRPr lang="en-US"/>
        </a:p>
      </dgm:t>
    </dgm:pt>
    <dgm:pt modelId="{9F74F5D4-D974-4F01-8F65-472F0C3660AE}">
      <dgm:prSet phldrT="[Text]" custT="1"/>
      <dgm:spPr/>
      <dgm:t>
        <a:bodyPr/>
        <a:lstStyle/>
        <a:p>
          <a:r>
            <a:rPr lang="en-US" sz="2000" b="1" dirty="0" smtClean="0"/>
            <a:t>Traditional Travel Agent</a:t>
          </a:r>
          <a:endParaRPr lang="en-US" sz="2000" b="1" dirty="0"/>
        </a:p>
      </dgm:t>
    </dgm:pt>
    <dgm:pt modelId="{49D672D8-86F6-4A78-BA9A-8B2C76FDF77D}" type="parTrans" cxnId="{59E078A1-03C1-4519-9560-2615A4E3A8B1}">
      <dgm:prSet/>
      <dgm:spPr/>
      <dgm:t>
        <a:bodyPr/>
        <a:lstStyle/>
        <a:p>
          <a:endParaRPr lang="en-US"/>
        </a:p>
      </dgm:t>
    </dgm:pt>
    <dgm:pt modelId="{82094D93-1BE4-492B-A928-7B6E2F67B0DC}" type="sibTrans" cxnId="{59E078A1-03C1-4519-9560-2615A4E3A8B1}">
      <dgm:prSet/>
      <dgm:spPr/>
      <dgm:t>
        <a:bodyPr/>
        <a:lstStyle/>
        <a:p>
          <a:endParaRPr lang="en-US"/>
        </a:p>
      </dgm:t>
    </dgm:pt>
    <dgm:pt modelId="{33FAC33E-79C9-41D1-A484-10D4FD4AC85F}">
      <dgm:prSet phldrT="[Text]" custT="1"/>
      <dgm:spPr/>
      <dgm:t>
        <a:bodyPr/>
        <a:lstStyle/>
        <a:p>
          <a:r>
            <a:rPr lang="en-US" sz="1800" dirty="0" smtClean="0">
              <a:solidFill>
                <a:schemeClr val="tx1"/>
              </a:solidFill>
            </a:rPr>
            <a:t>Conducts business via brick and mortar presence.</a:t>
          </a:r>
          <a:endParaRPr lang="en-US" sz="1800" dirty="0">
            <a:solidFill>
              <a:schemeClr val="tx1"/>
            </a:solidFill>
          </a:endParaRPr>
        </a:p>
      </dgm:t>
    </dgm:pt>
    <dgm:pt modelId="{0AEB6A2C-A5A9-40BA-8A28-9BDFA68D8434}" type="parTrans" cxnId="{34ECE6C2-AFF9-43B7-A25E-C587CF795423}">
      <dgm:prSet/>
      <dgm:spPr/>
      <dgm:t>
        <a:bodyPr/>
        <a:lstStyle/>
        <a:p>
          <a:endParaRPr lang="en-US"/>
        </a:p>
      </dgm:t>
    </dgm:pt>
    <dgm:pt modelId="{99CE1232-3588-4A57-B75E-C59DF58F2B6E}" type="sibTrans" cxnId="{34ECE6C2-AFF9-43B7-A25E-C587CF795423}">
      <dgm:prSet/>
      <dgm:spPr/>
      <dgm:t>
        <a:bodyPr/>
        <a:lstStyle/>
        <a:p>
          <a:endParaRPr lang="en-US"/>
        </a:p>
      </dgm:t>
    </dgm:pt>
    <dgm:pt modelId="{5C882097-0FDC-4FAD-B938-598EBA10DAE2}">
      <dgm:prSet phldrT="[Text]" custT="1"/>
      <dgm:spPr/>
      <dgm:t>
        <a:bodyPr/>
        <a:lstStyle/>
        <a:p>
          <a:r>
            <a:rPr lang="en-US" sz="2000" b="1" dirty="0" smtClean="0"/>
            <a:t>Online Travel Agent</a:t>
          </a:r>
          <a:endParaRPr lang="en-US" sz="2000" b="1" dirty="0"/>
        </a:p>
      </dgm:t>
    </dgm:pt>
    <dgm:pt modelId="{C1F8A80D-CEE8-434F-8E24-E957D733708B}" type="parTrans" cxnId="{394BB2DA-3A5C-436A-A329-F3B836474E53}">
      <dgm:prSet/>
      <dgm:spPr/>
      <dgm:t>
        <a:bodyPr/>
        <a:lstStyle/>
        <a:p>
          <a:endParaRPr lang="en-US"/>
        </a:p>
      </dgm:t>
    </dgm:pt>
    <dgm:pt modelId="{4D632E24-376F-4E69-AFDA-6752DAE604D8}" type="sibTrans" cxnId="{394BB2DA-3A5C-436A-A329-F3B836474E53}">
      <dgm:prSet/>
      <dgm:spPr/>
      <dgm:t>
        <a:bodyPr/>
        <a:lstStyle/>
        <a:p>
          <a:endParaRPr lang="en-US"/>
        </a:p>
      </dgm:t>
    </dgm:pt>
    <dgm:pt modelId="{D2C06E6F-9429-4CB6-BBA1-B0A36023C24B}">
      <dgm:prSet phldrT="[Text]" custT="1"/>
      <dgm:spPr/>
      <dgm:t>
        <a:bodyPr/>
        <a:lstStyle/>
        <a:p>
          <a:r>
            <a:rPr lang="en-US" sz="1800" dirty="0" smtClean="0">
              <a:solidFill>
                <a:schemeClr val="tx1"/>
              </a:solidFill>
            </a:rPr>
            <a:t>Have online presence as well mostly.</a:t>
          </a:r>
          <a:endParaRPr lang="en-US" sz="1800" dirty="0">
            <a:solidFill>
              <a:schemeClr val="tx1"/>
            </a:solidFill>
          </a:endParaRPr>
        </a:p>
      </dgm:t>
    </dgm:pt>
    <dgm:pt modelId="{875577F3-EC7F-4AB2-87E9-CBDD6716E177}" type="parTrans" cxnId="{E0989D91-BE3C-414B-A79B-E921557A283F}">
      <dgm:prSet/>
      <dgm:spPr/>
      <dgm:t>
        <a:bodyPr/>
        <a:lstStyle/>
        <a:p>
          <a:endParaRPr lang="en-US"/>
        </a:p>
      </dgm:t>
    </dgm:pt>
    <dgm:pt modelId="{9971F873-B331-4D58-8CD9-F96550BE5072}" type="sibTrans" cxnId="{E0989D91-BE3C-414B-A79B-E921557A283F}">
      <dgm:prSet/>
      <dgm:spPr/>
      <dgm:t>
        <a:bodyPr/>
        <a:lstStyle/>
        <a:p>
          <a:endParaRPr lang="en-US"/>
        </a:p>
      </dgm:t>
    </dgm:pt>
    <dgm:pt modelId="{183538C2-5C7B-40DB-B818-D09C9FA1E2B1}">
      <dgm:prSet phldrT="[Text]" custT="1"/>
      <dgm:spPr/>
      <dgm:t>
        <a:bodyPr/>
        <a:lstStyle/>
        <a:p>
          <a:r>
            <a:rPr lang="en-US" sz="1800" dirty="0" smtClean="0">
              <a:solidFill>
                <a:schemeClr val="tx1"/>
              </a:solidFill>
            </a:rPr>
            <a:t>Conducts business online.</a:t>
          </a:r>
          <a:endParaRPr lang="en-US" sz="1800" dirty="0">
            <a:solidFill>
              <a:schemeClr val="tx1"/>
            </a:solidFill>
          </a:endParaRPr>
        </a:p>
      </dgm:t>
    </dgm:pt>
    <dgm:pt modelId="{2195BDC4-16D3-4BA2-88AC-32BEC245AABC}" type="sibTrans" cxnId="{6BF46F33-82DE-4DDE-A702-D46DE31B67E4}">
      <dgm:prSet/>
      <dgm:spPr/>
      <dgm:t>
        <a:bodyPr/>
        <a:lstStyle/>
        <a:p>
          <a:endParaRPr lang="en-US"/>
        </a:p>
      </dgm:t>
    </dgm:pt>
    <dgm:pt modelId="{6E8A4237-0953-4B9D-BC55-725121059700}" type="parTrans" cxnId="{6BF46F33-82DE-4DDE-A702-D46DE31B67E4}">
      <dgm:prSet/>
      <dgm:spPr/>
      <dgm:t>
        <a:bodyPr/>
        <a:lstStyle/>
        <a:p>
          <a:endParaRPr lang="en-US"/>
        </a:p>
      </dgm:t>
    </dgm:pt>
    <dgm:pt modelId="{97747F2F-28C5-429E-9048-52859B0CC5E5}">
      <dgm:prSet phldrT="[Text]" custT="1"/>
      <dgm:spPr/>
      <dgm:t>
        <a:bodyPr/>
        <a:lstStyle/>
        <a:p>
          <a:r>
            <a:rPr lang="en-US" sz="1800" dirty="0" smtClean="0">
              <a:solidFill>
                <a:schemeClr val="tx1"/>
              </a:solidFill>
            </a:rPr>
            <a:t>Does not have a brick and mortar presence.</a:t>
          </a:r>
          <a:endParaRPr lang="en-US" sz="1800" dirty="0">
            <a:solidFill>
              <a:schemeClr val="tx1"/>
            </a:solidFill>
          </a:endParaRPr>
        </a:p>
      </dgm:t>
    </dgm:pt>
    <dgm:pt modelId="{60576B9B-986E-41C0-A8CD-F3AB25BCD515}" type="parTrans" cxnId="{18E6C022-E62C-4EAB-BF6B-ECCB7DFF8143}">
      <dgm:prSet/>
      <dgm:spPr/>
      <dgm:t>
        <a:bodyPr/>
        <a:lstStyle/>
        <a:p>
          <a:endParaRPr lang="en-US"/>
        </a:p>
      </dgm:t>
    </dgm:pt>
    <dgm:pt modelId="{CE80398C-3FEB-4DFC-9758-DF5B5C434AAB}" type="sibTrans" cxnId="{18E6C022-E62C-4EAB-BF6B-ECCB7DFF8143}">
      <dgm:prSet/>
      <dgm:spPr/>
      <dgm:t>
        <a:bodyPr/>
        <a:lstStyle/>
        <a:p>
          <a:endParaRPr lang="en-US"/>
        </a:p>
      </dgm:t>
    </dgm:pt>
    <dgm:pt modelId="{3C769494-6323-48A4-B65F-27E53083EFB7}">
      <dgm:prSet phldrT="[Text]" custT="1"/>
      <dgm:spPr/>
      <dgm:t>
        <a:bodyPr/>
        <a:lstStyle/>
        <a:p>
          <a:r>
            <a:rPr lang="en-US" sz="1800" dirty="0" smtClean="0">
              <a:solidFill>
                <a:schemeClr val="tx1"/>
              </a:solidFill>
            </a:rPr>
            <a:t>Customer contact point is via website.</a:t>
          </a:r>
          <a:endParaRPr lang="en-US" sz="1800" dirty="0">
            <a:solidFill>
              <a:schemeClr val="tx1"/>
            </a:solidFill>
          </a:endParaRPr>
        </a:p>
      </dgm:t>
    </dgm:pt>
    <dgm:pt modelId="{40139F8C-087F-4E32-AC77-D9556169DD6D}" type="parTrans" cxnId="{A3A9DE47-C8AB-435E-B55A-FB3A18DD7977}">
      <dgm:prSet/>
      <dgm:spPr/>
      <dgm:t>
        <a:bodyPr/>
        <a:lstStyle/>
        <a:p>
          <a:endParaRPr lang="en-US"/>
        </a:p>
      </dgm:t>
    </dgm:pt>
    <dgm:pt modelId="{59ED91CC-9A9B-4CA4-AE60-EEB9F82591D2}" type="sibTrans" cxnId="{A3A9DE47-C8AB-435E-B55A-FB3A18DD7977}">
      <dgm:prSet/>
      <dgm:spPr/>
      <dgm:t>
        <a:bodyPr/>
        <a:lstStyle/>
        <a:p>
          <a:endParaRPr lang="en-US"/>
        </a:p>
      </dgm:t>
    </dgm:pt>
    <dgm:pt modelId="{3AB03A54-BFFB-4298-BE07-312243DBE676}">
      <dgm:prSet phldrT="[Text]" custT="1"/>
      <dgm:spPr/>
      <dgm:t>
        <a:bodyPr/>
        <a:lstStyle/>
        <a:p>
          <a:r>
            <a:rPr lang="en-US" sz="1800" dirty="0" smtClean="0">
              <a:solidFill>
                <a:schemeClr val="tx1"/>
              </a:solidFill>
            </a:rPr>
            <a:t>Customer contact point is via their offices or website.</a:t>
          </a:r>
          <a:endParaRPr lang="en-US" sz="1800" dirty="0">
            <a:solidFill>
              <a:schemeClr val="tx1"/>
            </a:solidFill>
          </a:endParaRPr>
        </a:p>
      </dgm:t>
    </dgm:pt>
    <dgm:pt modelId="{961C47B5-761A-44B1-867F-9606CCFC19D5}" type="parTrans" cxnId="{B12CF570-7415-4799-A8F3-FBCD4459FAED}">
      <dgm:prSet/>
      <dgm:spPr/>
      <dgm:t>
        <a:bodyPr/>
        <a:lstStyle/>
        <a:p>
          <a:endParaRPr lang="en-US"/>
        </a:p>
      </dgm:t>
    </dgm:pt>
    <dgm:pt modelId="{1CB04DF8-32D0-4F42-8889-948E0B2A73D0}" type="sibTrans" cxnId="{B12CF570-7415-4799-A8F3-FBCD4459FAED}">
      <dgm:prSet/>
      <dgm:spPr/>
      <dgm:t>
        <a:bodyPr/>
        <a:lstStyle/>
        <a:p>
          <a:endParaRPr lang="en-US"/>
        </a:p>
      </dgm:t>
    </dgm:pt>
    <dgm:pt modelId="{4AE3921D-254A-41BB-A9BB-49B9ED78F5BC}">
      <dgm:prSet phldrT="[Text]" custT="1"/>
      <dgm:spPr/>
      <dgm:t>
        <a:bodyPr/>
        <a:lstStyle/>
        <a:p>
          <a:r>
            <a:rPr lang="en-US" sz="1800" dirty="0" smtClean="0">
              <a:solidFill>
                <a:schemeClr val="tx1"/>
              </a:solidFill>
            </a:rPr>
            <a:t>New distribution channel for suppliers.</a:t>
          </a:r>
          <a:endParaRPr lang="en-US" sz="1800" dirty="0">
            <a:solidFill>
              <a:schemeClr val="tx1"/>
            </a:solidFill>
          </a:endParaRPr>
        </a:p>
      </dgm:t>
    </dgm:pt>
    <dgm:pt modelId="{5BE5F203-7122-4796-9C92-018176DAB3B3}" type="parTrans" cxnId="{C439430D-B831-40C7-84D3-5124ADD82D0B}">
      <dgm:prSet/>
      <dgm:spPr/>
      <dgm:t>
        <a:bodyPr/>
        <a:lstStyle/>
        <a:p>
          <a:endParaRPr lang="en-US"/>
        </a:p>
      </dgm:t>
    </dgm:pt>
    <dgm:pt modelId="{CD18CD08-B7A0-4347-93BC-A5283D78173D}" type="sibTrans" cxnId="{C439430D-B831-40C7-84D3-5124ADD82D0B}">
      <dgm:prSet/>
      <dgm:spPr/>
      <dgm:t>
        <a:bodyPr/>
        <a:lstStyle/>
        <a:p>
          <a:endParaRPr lang="en-US"/>
        </a:p>
      </dgm:t>
    </dgm:pt>
    <dgm:pt modelId="{9D062E5E-7449-4A92-9ECB-7B22E17AFF69}" type="pres">
      <dgm:prSet presAssocID="{AD12EBCE-CE6D-41D7-B256-CB3262EF8773}" presName="diagram" presStyleCnt="0">
        <dgm:presLayoutVars>
          <dgm:dir/>
          <dgm:animLvl val="lvl"/>
          <dgm:resizeHandles val="exact"/>
        </dgm:presLayoutVars>
      </dgm:prSet>
      <dgm:spPr/>
      <dgm:t>
        <a:bodyPr/>
        <a:lstStyle/>
        <a:p>
          <a:endParaRPr lang="en-US"/>
        </a:p>
      </dgm:t>
    </dgm:pt>
    <dgm:pt modelId="{1D760465-135E-4734-B04E-31D95F435835}" type="pres">
      <dgm:prSet presAssocID="{9F74F5D4-D974-4F01-8F65-472F0C3660AE}" presName="compNode" presStyleCnt="0"/>
      <dgm:spPr/>
    </dgm:pt>
    <dgm:pt modelId="{C059195D-9347-43B1-BAE7-21677DF38D35}" type="pres">
      <dgm:prSet presAssocID="{9F74F5D4-D974-4F01-8F65-472F0C3660AE}" presName="childRect" presStyleLbl="bgAcc1" presStyleIdx="0" presStyleCnt="2" custScaleX="107811" custLinFactNeighborX="-12668">
        <dgm:presLayoutVars>
          <dgm:bulletEnabled val="1"/>
        </dgm:presLayoutVars>
      </dgm:prSet>
      <dgm:spPr/>
      <dgm:t>
        <a:bodyPr/>
        <a:lstStyle/>
        <a:p>
          <a:endParaRPr lang="en-US"/>
        </a:p>
      </dgm:t>
    </dgm:pt>
    <dgm:pt modelId="{E4F1B4EB-A72C-43BC-835B-6E6D9A341E03}" type="pres">
      <dgm:prSet presAssocID="{9F74F5D4-D974-4F01-8F65-472F0C3660AE}" presName="parentText" presStyleLbl="node1" presStyleIdx="0" presStyleCnt="0">
        <dgm:presLayoutVars>
          <dgm:chMax val="0"/>
          <dgm:bulletEnabled val="1"/>
        </dgm:presLayoutVars>
      </dgm:prSet>
      <dgm:spPr/>
      <dgm:t>
        <a:bodyPr/>
        <a:lstStyle/>
        <a:p>
          <a:endParaRPr lang="en-US"/>
        </a:p>
      </dgm:t>
    </dgm:pt>
    <dgm:pt modelId="{34590BEF-18F2-4E31-924D-0A52C092A322}" type="pres">
      <dgm:prSet presAssocID="{9F74F5D4-D974-4F01-8F65-472F0C3660AE}" presName="parentRect" presStyleLbl="alignNode1" presStyleIdx="0" presStyleCnt="2" custScaleX="107196" custLinFactNeighborX="-12976"/>
      <dgm:spPr/>
      <dgm:t>
        <a:bodyPr/>
        <a:lstStyle/>
        <a:p>
          <a:endParaRPr lang="en-US"/>
        </a:p>
      </dgm:t>
    </dgm:pt>
    <dgm:pt modelId="{4BFA37F3-C2BB-4034-AB42-871595730CFA}" type="pres">
      <dgm:prSet presAssocID="{9F74F5D4-D974-4F01-8F65-472F0C3660AE}" presName="adorn" presStyleLbl="fgAccFollowNode1" presStyleIdx="0" presStyleCnt="2" custLinFactNeighborX="-37074"/>
      <dgm:spPr/>
    </dgm:pt>
    <dgm:pt modelId="{777BD308-8757-47DD-82A3-1FA0C2E163BD}" type="pres">
      <dgm:prSet presAssocID="{82094D93-1BE4-492B-A928-7B6E2F67B0DC}" presName="sibTrans" presStyleLbl="sibTrans2D1" presStyleIdx="0" presStyleCnt="0"/>
      <dgm:spPr/>
      <dgm:t>
        <a:bodyPr/>
        <a:lstStyle/>
        <a:p>
          <a:endParaRPr lang="en-US"/>
        </a:p>
      </dgm:t>
    </dgm:pt>
    <dgm:pt modelId="{2385D646-6C38-4174-A53A-22333EC84F7B}" type="pres">
      <dgm:prSet presAssocID="{5C882097-0FDC-4FAD-B938-598EBA10DAE2}" presName="compNode" presStyleCnt="0"/>
      <dgm:spPr/>
    </dgm:pt>
    <dgm:pt modelId="{17728C76-2D4F-4520-A01E-74AE287DF100}" type="pres">
      <dgm:prSet presAssocID="{5C882097-0FDC-4FAD-B938-598EBA10DAE2}" presName="childRect" presStyleLbl="bgAcc1" presStyleIdx="1" presStyleCnt="2" custScaleX="110605" custLinFactNeighborX="10996">
        <dgm:presLayoutVars>
          <dgm:bulletEnabled val="1"/>
        </dgm:presLayoutVars>
      </dgm:prSet>
      <dgm:spPr/>
      <dgm:t>
        <a:bodyPr/>
        <a:lstStyle/>
        <a:p>
          <a:endParaRPr lang="en-US"/>
        </a:p>
      </dgm:t>
    </dgm:pt>
    <dgm:pt modelId="{AABEA4A8-F7E8-4D15-AE9E-A0F0598EEA3A}" type="pres">
      <dgm:prSet presAssocID="{5C882097-0FDC-4FAD-B938-598EBA10DAE2}" presName="parentText" presStyleLbl="node1" presStyleIdx="0" presStyleCnt="0">
        <dgm:presLayoutVars>
          <dgm:chMax val="0"/>
          <dgm:bulletEnabled val="1"/>
        </dgm:presLayoutVars>
      </dgm:prSet>
      <dgm:spPr/>
      <dgm:t>
        <a:bodyPr/>
        <a:lstStyle/>
        <a:p>
          <a:endParaRPr lang="en-US"/>
        </a:p>
      </dgm:t>
    </dgm:pt>
    <dgm:pt modelId="{2ACEA1B5-CE64-4F0C-BBE0-85E4064C61EF}" type="pres">
      <dgm:prSet presAssocID="{5C882097-0FDC-4FAD-B938-598EBA10DAE2}" presName="parentRect" presStyleLbl="alignNode1" presStyleIdx="1" presStyleCnt="2" custScaleX="110888" custLinFactNeighborX="10657"/>
      <dgm:spPr/>
      <dgm:t>
        <a:bodyPr/>
        <a:lstStyle/>
        <a:p>
          <a:endParaRPr lang="en-US"/>
        </a:p>
      </dgm:t>
    </dgm:pt>
    <dgm:pt modelId="{8CDD2A27-422D-44AF-9D0A-887EBC8FE8FC}" type="pres">
      <dgm:prSet presAssocID="{5C882097-0FDC-4FAD-B938-598EBA10DAE2}" presName="adorn" presStyleLbl="fgAccFollowNode1" presStyleIdx="1" presStyleCnt="2" custLinFactNeighborX="30449"/>
      <dgm:spPr/>
    </dgm:pt>
  </dgm:ptLst>
  <dgm:cxnLst>
    <dgm:cxn modelId="{C439430D-B831-40C7-84D3-5124ADD82D0B}" srcId="{5C882097-0FDC-4FAD-B938-598EBA10DAE2}" destId="{4AE3921D-254A-41BB-A9BB-49B9ED78F5BC}" srcOrd="2" destOrd="0" parTransId="{5BE5F203-7122-4796-9C92-018176DAB3B3}" sibTransId="{CD18CD08-B7A0-4347-93BC-A5283D78173D}"/>
    <dgm:cxn modelId="{921057F9-86B2-4359-AE58-56BBDCC3851F}" type="presOf" srcId="{33FAC33E-79C9-41D1-A484-10D4FD4AC85F}" destId="{C059195D-9347-43B1-BAE7-21677DF38D35}" srcOrd="0" destOrd="0" presId="urn:microsoft.com/office/officeart/2005/8/layout/bList2#1"/>
    <dgm:cxn modelId="{34ECE6C2-AFF9-43B7-A25E-C587CF795423}" srcId="{9F74F5D4-D974-4F01-8F65-472F0C3660AE}" destId="{33FAC33E-79C9-41D1-A484-10D4FD4AC85F}" srcOrd="0" destOrd="0" parTransId="{0AEB6A2C-A5A9-40BA-8A28-9BDFA68D8434}" sibTransId="{99CE1232-3588-4A57-B75E-C59DF58F2B6E}"/>
    <dgm:cxn modelId="{FC477D0A-E12D-438E-8863-FA8A78627F5E}" type="presOf" srcId="{AD12EBCE-CE6D-41D7-B256-CB3262EF8773}" destId="{9D062E5E-7449-4A92-9ECB-7B22E17AFF69}" srcOrd="0" destOrd="0" presId="urn:microsoft.com/office/officeart/2005/8/layout/bList2#1"/>
    <dgm:cxn modelId="{9D154066-E7B3-429E-BC1B-27132266848E}" type="presOf" srcId="{183538C2-5C7B-40DB-B818-D09C9FA1E2B1}" destId="{17728C76-2D4F-4520-A01E-74AE287DF100}" srcOrd="0" destOrd="0" presId="urn:microsoft.com/office/officeart/2005/8/layout/bList2#1"/>
    <dgm:cxn modelId="{1464DDA6-3872-49FE-A05C-63D1AB5BA144}" type="presOf" srcId="{9F74F5D4-D974-4F01-8F65-472F0C3660AE}" destId="{E4F1B4EB-A72C-43BC-835B-6E6D9A341E03}" srcOrd="0" destOrd="0" presId="urn:microsoft.com/office/officeart/2005/8/layout/bList2#1"/>
    <dgm:cxn modelId="{394BB2DA-3A5C-436A-A329-F3B836474E53}" srcId="{AD12EBCE-CE6D-41D7-B256-CB3262EF8773}" destId="{5C882097-0FDC-4FAD-B938-598EBA10DAE2}" srcOrd="1" destOrd="0" parTransId="{C1F8A80D-CEE8-434F-8E24-E957D733708B}" sibTransId="{4D632E24-376F-4E69-AFDA-6752DAE604D8}"/>
    <dgm:cxn modelId="{0BD6BD62-A13B-4AF1-86CF-29929BAAE67B}" type="presOf" srcId="{D2C06E6F-9429-4CB6-BBA1-B0A36023C24B}" destId="{C059195D-9347-43B1-BAE7-21677DF38D35}" srcOrd="0" destOrd="1" presId="urn:microsoft.com/office/officeart/2005/8/layout/bList2#1"/>
    <dgm:cxn modelId="{B12CF570-7415-4799-A8F3-FBCD4459FAED}" srcId="{9F74F5D4-D974-4F01-8F65-472F0C3660AE}" destId="{3AB03A54-BFFB-4298-BE07-312243DBE676}" srcOrd="2" destOrd="0" parTransId="{961C47B5-761A-44B1-867F-9606CCFC19D5}" sibTransId="{1CB04DF8-32D0-4F42-8889-948E0B2A73D0}"/>
    <dgm:cxn modelId="{59E078A1-03C1-4519-9560-2615A4E3A8B1}" srcId="{AD12EBCE-CE6D-41D7-B256-CB3262EF8773}" destId="{9F74F5D4-D974-4F01-8F65-472F0C3660AE}" srcOrd="0" destOrd="0" parTransId="{49D672D8-86F6-4A78-BA9A-8B2C76FDF77D}" sibTransId="{82094D93-1BE4-492B-A928-7B6E2F67B0DC}"/>
    <dgm:cxn modelId="{D2AB39E3-C5A7-47CC-92F7-FB97ECB0EC1E}" type="presOf" srcId="{5C882097-0FDC-4FAD-B938-598EBA10DAE2}" destId="{AABEA4A8-F7E8-4D15-AE9E-A0F0598EEA3A}" srcOrd="0" destOrd="0" presId="urn:microsoft.com/office/officeart/2005/8/layout/bList2#1"/>
    <dgm:cxn modelId="{E0989D91-BE3C-414B-A79B-E921557A283F}" srcId="{9F74F5D4-D974-4F01-8F65-472F0C3660AE}" destId="{D2C06E6F-9429-4CB6-BBA1-B0A36023C24B}" srcOrd="1" destOrd="0" parTransId="{875577F3-EC7F-4AB2-87E9-CBDD6716E177}" sibTransId="{9971F873-B331-4D58-8CD9-F96550BE5072}"/>
    <dgm:cxn modelId="{46999286-BDB6-4D27-AF88-218400A90E84}" type="presOf" srcId="{4AE3921D-254A-41BB-A9BB-49B9ED78F5BC}" destId="{17728C76-2D4F-4520-A01E-74AE287DF100}" srcOrd="0" destOrd="2" presId="urn:microsoft.com/office/officeart/2005/8/layout/bList2#1"/>
    <dgm:cxn modelId="{C7C49BC3-1D0B-40FD-895E-5FFF9DB74D2B}" type="presOf" srcId="{97747F2F-28C5-429E-9048-52859B0CC5E5}" destId="{17728C76-2D4F-4520-A01E-74AE287DF100}" srcOrd="0" destOrd="1" presId="urn:microsoft.com/office/officeart/2005/8/layout/bList2#1"/>
    <dgm:cxn modelId="{CCA56F10-BDF4-4812-9AD6-4C54041BEBDB}" type="presOf" srcId="{82094D93-1BE4-492B-A928-7B6E2F67B0DC}" destId="{777BD308-8757-47DD-82A3-1FA0C2E163BD}" srcOrd="0" destOrd="0" presId="urn:microsoft.com/office/officeart/2005/8/layout/bList2#1"/>
    <dgm:cxn modelId="{C9A7B657-F36D-4172-8E1C-9D312CAF96C9}" type="presOf" srcId="{3C769494-6323-48A4-B65F-27E53083EFB7}" destId="{17728C76-2D4F-4520-A01E-74AE287DF100}" srcOrd="0" destOrd="3" presId="urn:microsoft.com/office/officeart/2005/8/layout/bList2#1"/>
    <dgm:cxn modelId="{A3A9DE47-C8AB-435E-B55A-FB3A18DD7977}" srcId="{5C882097-0FDC-4FAD-B938-598EBA10DAE2}" destId="{3C769494-6323-48A4-B65F-27E53083EFB7}" srcOrd="3" destOrd="0" parTransId="{40139F8C-087F-4E32-AC77-D9556169DD6D}" sibTransId="{59ED91CC-9A9B-4CA4-AE60-EEB9F82591D2}"/>
    <dgm:cxn modelId="{49E5B8C5-9FE1-40F5-A1F9-04D7C6E6B1B6}" type="presOf" srcId="{5C882097-0FDC-4FAD-B938-598EBA10DAE2}" destId="{2ACEA1B5-CE64-4F0C-BBE0-85E4064C61EF}" srcOrd="1" destOrd="0" presId="urn:microsoft.com/office/officeart/2005/8/layout/bList2#1"/>
    <dgm:cxn modelId="{57A32699-BD36-4C38-AEF0-65DF47828B3C}" type="presOf" srcId="{9F74F5D4-D974-4F01-8F65-472F0C3660AE}" destId="{34590BEF-18F2-4E31-924D-0A52C092A322}" srcOrd="1" destOrd="0" presId="urn:microsoft.com/office/officeart/2005/8/layout/bList2#1"/>
    <dgm:cxn modelId="{18E6C022-E62C-4EAB-BF6B-ECCB7DFF8143}" srcId="{5C882097-0FDC-4FAD-B938-598EBA10DAE2}" destId="{97747F2F-28C5-429E-9048-52859B0CC5E5}" srcOrd="1" destOrd="0" parTransId="{60576B9B-986E-41C0-A8CD-F3AB25BCD515}" sibTransId="{CE80398C-3FEB-4DFC-9758-DF5B5C434AAB}"/>
    <dgm:cxn modelId="{6BF46F33-82DE-4DDE-A702-D46DE31B67E4}" srcId="{5C882097-0FDC-4FAD-B938-598EBA10DAE2}" destId="{183538C2-5C7B-40DB-B818-D09C9FA1E2B1}" srcOrd="0" destOrd="0" parTransId="{6E8A4237-0953-4B9D-BC55-725121059700}" sibTransId="{2195BDC4-16D3-4BA2-88AC-32BEC245AABC}"/>
    <dgm:cxn modelId="{C70B62BD-3D45-4A85-BFBB-0F0D6D97CA6C}" type="presOf" srcId="{3AB03A54-BFFB-4298-BE07-312243DBE676}" destId="{C059195D-9347-43B1-BAE7-21677DF38D35}" srcOrd="0" destOrd="2" presId="urn:microsoft.com/office/officeart/2005/8/layout/bList2#1"/>
    <dgm:cxn modelId="{CC9C34B7-A3D1-4879-B9D2-A9B916739221}" type="presParOf" srcId="{9D062E5E-7449-4A92-9ECB-7B22E17AFF69}" destId="{1D760465-135E-4734-B04E-31D95F435835}" srcOrd="0" destOrd="0" presId="urn:microsoft.com/office/officeart/2005/8/layout/bList2#1"/>
    <dgm:cxn modelId="{56923454-7388-44F9-9DD3-BD1A4B42BB70}" type="presParOf" srcId="{1D760465-135E-4734-B04E-31D95F435835}" destId="{C059195D-9347-43B1-BAE7-21677DF38D35}" srcOrd="0" destOrd="0" presId="urn:microsoft.com/office/officeart/2005/8/layout/bList2#1"/>
    <dgm:cxn modelId="{0EAFC8D9-3952-440B-8411-864501A07DA7}" type="presParOf" srcId="{1D760465-135E-4734-B04E-31D95F435835}" destId="{E4F1B4EB-A72C-43BC-835B-6E6D9A341E03}" srcOrd="1" destOrd="0" presId="urn:microsoft.com/office/officeart/2005/8/layout/bList2#1"/>
    <dgm:cxn modelId="{4E7B5591-B306-4CA5-A1B7-65B8606F0D24}" type="presParOf" srcId="{1D760465-135E-4734-B04E-31D95F435835}" destId="{34590BEF-18F2-4E31-924D-0A52C092A322}" srcOrd="2" destOrd="0" presId="urn:microsoft.com/office/officeart/2005/8/layout/bList2#1"/>
    <dgm:cxn modelId="{FF42D2B1-BAB3-4F64-A11B-6B7D6D8072D2}" type="presParOf" srcId="{1D760465-135E-4734-B04E-31D95F435835}" destId="{4BFA37F3-C2BB-4034-AB42-871595730CFA}" srcOrd="3" destOrd="0" presId="urn:microsoft.com/office/officeart/2005/8/layout/bList2#1"/>
    <dgm:cxn modelId="{CAC28698-75E1-45AF-A36A-E88670B70E34}" type="presParOf" srcId="{9D062E5E-7449-4A92-9ECB-7B22E17AFF69}" destId="{777BD308-8757-47DD-82A3-1FA0C2E163BD}" srcOrd="1" destOrd="0" presId="urn:microsoft.com/office/officeart/2005/8/layout/bList2#1"/>
    <dgm:cxn modelId="{03FA3FE2-9724-4057-8BBE-EFFB93DD4046}" type="presParOf" srcId="{9D062E5E-7449-4A92-9ECB-7B22E17AFF69}" destId="{2385D646-6C38-4174-A53A-22333EC84F7B}" srcOrd="2" destOrd="0" presId="urn:microsoft.com/office/officeart/2005/8/layout/bList2#1"/>
    <dgm:cxn modelId="{0FC6E2ED-FEAE-4E27-8FB7-EA1A816499E7}" type="presParOf" srcId="{2385D646-6C38-4174-A53A-22333EC84F7B}" destId="{17728C76-2D4F-4520-A01E-74AE287DF100}" srcOrd="0" destOrd="0" presId="urn:microsoft.com/office/officeart/2005/8/layout/bList2#1"/>
    <dgm:cxn modelId="{B011EFF4-8334-4F33-8173-6C120ACEE100}" type="presParOf" srcId="{2385D646-6C38-4174-A53A-22333EC84F7B}" destId="{AABEA4A8-F7E8-4D15-AE9E-A0F0598EEA3A}" srcOrd="1" destOrd="0" presId="urn:microsoft.com/office/officeart/2005/8/layout/bList2#1"/>
    <dgm:cxn modelId="{FB52CEA7-0047-40C2-A77B-A84E9F9A0B7B}" type="presParOf" srcId="{2385D646-6C38-4174-A53A-22333EC84F7B}" destId="{2ACEA1B5-CE64-4F0C-BBE0-85E4064C61EF}" srcOrd="2" destOrd="0" presId="urn:microsoft.com/office/officeart/2005/8/layout/bList2#1"/>
    <dgm:cxn modelId="{D02E7C16-C0BC-4175-95E4-92833462146A}" type="presParOf" srcId="{2385D646-6C38-4174-A53A-22333EC84F7B}" destId="{8CDD2A27-422D-44AF-9D0A-887EBC8FE8FC}" srcOrd="3" destOrd="0" presId="urn:microsoft.com/office/officeart/2005/8/layout/b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DFF000-2C8E-4B10-9DF9-9492BCA649A3}" type="doc">
      <dgm:prSet loTypeId="urn:microsoft.com/office/officeart/2005/8/layout/equation1" loCatId="process" qsTypeId="urn:microsoft.com/office/officeart/2005/8/quickstyle/3d2" qsCatId="3D" csTypeId="urn:microsoft.com/office/officeart/2005/8/colors/colorful1#1" csCatId="colorful" phldr="1"/>
      <dgm:spPr/>
    </dgm:pt>
    <dgm:pt modelId="{F8D90D01-7D0B-4299-BA13-D70B2162D41D}">
      <dgm:prSet phldrT="[Text]" custT="1"/>
      <dgm:spPr>
        <a:effectLst>
          <a:outerShdw blurRad="203200" dist="23000" dir="5400000" rotWithShape="0">
            <a:srgbClr val="000000">
              <a:alpha val="35000"/>
            </a:srgbClr>
          </a:outerShdw>
        </a:effectLst>
      </dgm:spPr>
      <dgm:t>
        <a:bodyPr/>
        <a:lstStyle/>
        <a:p>
          <a:r>
            <a:rPr lang="en-US" sz="1600" dirty="0" smtClean="0"/>
            <a:t>Commission/ Fee from Suppliers</a:t>
          </a:r>
          <a:endParaRPr lang="en-US" sz="1600" dirty="0"/>
        </a:p>
      </dgm:t>
    </dgm:pt>
    <dgm:pt modelId="{E2367E11-ABC0-46CD-B9A2-3E4FEEED73AD}" type="parTrans" cxnId="{DF2C0603-F5A8-4139-BFC9-6BC4ECACFD79}">
      <dgm:prSet/>
      <dgm:spPr/>
      <dgm:t>
        <a:bodyPr/>
        <a:lstStyle/>
        <a:p>
          <a:endParaRPr lang="en-US" sz="1800"/>
        </a:p>
      </dgm:t>
    </dgm:pt>
    <dgm:pt modelId="{EACE58E8-718E-4DC1-80DB-65B4A6A4D43A}" type="sibTrans" cxnId="{DF2C0603-F5A8-4139-BFC9-6BC4ECACFD79}">
      <dgm:prSet custT="1"/>
      <dgm:spPr/>
      <dgm:t>
        <a:bodyPr/>
        <a:lstStyle/>
        <a:p>
          <a:endParaRPr lang="en-US" sz="1800"/>
        </a:p>
      </dgm:t>
    </dgm:pt>
    <dgm:pt modelId="{FB48E531-1203-4163-BCD4-4D6E727F59D6}">
      <dgm:prSet phldrT="[Text]" custT="1"/>
      <dgm:spPr>
        <a:gradFill rotWithShape="0">
          <a:gsLst>
            <a:gs pos="16000">
              <a:srgbClr val="22822B"/>
            </a:gs>
            <a:gs pos="10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800000" scaled="0"/>
        </a:gradFill>
        <a:effectLst>
          <a:outerShdw blurRad="203200" dist="23000" dir="5400000" rotWithShape="0">
            <a:srgbClr val="000000">
              <a:alpha val="35000"/>
            </a:srgbClr>
          </a:outerShdw>
        </a:effectLst>
      </dgm:spPr>
      <dgm:t>
        <a:bodyPr/>
        <a:lstStyle/>
        <a:p>
          <a:r>
            <a:rPr lang="en-US" sz="1600" dirty="0" smtClean="0"/>
            <a:t>Management Fee from </a:t>
          </a:r>
          <a:r>
            <a:rPr lang="en-US" sz="1600" dirty="0" err="1" smtClean="0"/>
            <a:t>Corporates</a:t>
          </a:r>
          <a:endParaRPr lang="en-US" sz="1600" dirty="0"/>
        </a:p>
      </dgm:t>
    </dgm:pt>
    <dgm:pt modelId="{6D42061C-ED5C-4CFB-AB91-B273BE5638BE}" type="parTrans" cxnId="{9CEAA4CC-4FAD-4AFD-B345-EB5BA92CF1C2}">
      <dgm:prSet/>
      <dgm:spPr/>
      <dgm:t>
        <a:bodyPr/>
        <a:lstStyle/>
        <a:p>
          <a:endParaRPr lang="en-US" sz="1800"/>
        </a:p>
      </dgm:t>
    </dgm:pt>
    <dgm:pt modelId="{E1828777-F083-43C9-B272-C850B50AF4BD}" type="sibTrans" cxnId="{9CEAA4CC-4FAD-4AFD-B345-EB5BA92CF1C2}">
      <dgm:prSet custT="1"/>
      <dgm:spPr/>
      <dgm:t>
        <a:bodyPr/>
        <a:lstStyle/>
        <a:p>
          <a:endParaRPr lang="en-US" sz="1800"/>
        </a:p>
      </dgm:t>
    </dgm:pt>
    <dgm:pt modelId="{89BE89D8-67D1-480A-B061-81A5B1F56463}">
      <dgm:prSet phldrT="[Text]" custT="1"/>
      <dgm:spPr>
        <a:effectLst>
          <a:outerShdw blurRad="203200" dist="23000" dir="5400000" rotWithShape="0">
            <a:srgbClr val="000000">
              <a:alpha val="35000"/>
            </a:srgbClr>
          </a:outerShdw>
        </a:effectLst>
      </dgm:spPr>
      <dgm:t>
        <a:bodyPr/>
        <a:lstStyle/>
        <a:p>
          <a:r>
            <a:rPr lang="en-US" sz="3200" b="1" kern="1200" dirty="0" smtClean="0">
              <a:solidFill>
                <a:schemeClr val="lt1"/>
              </a:solidFill>
              <a:latin typeface="+mn-lt"/>
              <a:ea typeface="+mn-ea"/>
              <a:cs typeface="+mn-cs"/>
            </a:rPr>
            <a:t>$ $ $</a:t>
          </a:r>
          <a:endParaRPr lang="en-US" sz="3200" b="1" kern="1200" dirty="0">
            <a:solidFill>
              <a:schemeClr val="lt1"/>
            </a:solidFill>
            <a:latin typeface="+mn-lt"/>
            <a:ea typeface="+mn-ea"/>
            <a:cs typeface="+mn-cs"/>
          </a:endParaRPr>
        </a:p>
      </dgm:t>
    </dgm:pt>
    <dgm:pt modelId="{E11212C2-72D3-4476-844B-D3898B01B0A5}" type="parTrans" cxnId="{52283382-8D48-48BD-BC30-DC24AC770D93}">
      <dgm:prSet/>
      <dgm:spPr/>
      <dgm:t>
        <a:bodyPr/>
        <a:lstStyle/>
        <a:p>
          <a:endParaRPr lang="en-US" sz="1800"/>
        </a:p>
      </dgm:t>
    </dgm:pt>
    <dgm:pt modelId="{B694D029-E1D9-4BEA-9EF4-5E866C6FFFB3}" type="sibTrans" cxnId="{52283382-8D48-48BD-BC30-DC24AC770D93}">
      <dgm:prSet/>
      <dgm:spPr/>
      <dgm:t>
        <a:bodyPr/>
        <a:lstStyle/>
        <a:p>
          <a:endParaRPr lang="en-US" sz="1800"/>
        </a:p>
      </dgm:t>
    </dgm:pt>
    <dgm:pt modelId="{71AB23D3-5967-4829-BC97-98B6C0728C0B}" type="pres">
      <dgm:prSet presAssocID="{A8DFF000-2C8E-4B10-9DF9-9492BCA649A3}" presName="linearFlow" presStyleCnt="0">
        <dgm:presLayoutVars>
          <dgm:dir/>
          <dgm:resizeHandles val="exact"/>
        </dgm:presLayoutVars>
      </dgm:prSet>
      <dgm:spPr/>
    </dgm:pt>
    <dgm:pt modelId="{BCD91A88-CC88-44DB-8CE3-467AFDF8B74A}" type="pres">
      <dgm:prSet presAssocID="{F8D90D01-7D0B-4299-BA13-D70B2162D41D}" presName="node" presStyleLbl="node1" presStyleIdx="0" presStyleCnt="3">
        <dgm:presLayoutVars>
          <dgm:bulletEnabled val="1"/>
        </dgm:presLayoutVars>
      </dgm:prSet>
      <dgm:spPr/>
      <dgm:t>
        <a:bodyPr/>
        <a:lstStyle/>
        <a:p>
          <a:endParaRPr lang="en-US"/>
        </a:p>
      </dgm:t>
    </dgm:pt>
    <dgm:pt modelId="{58EAAAFE-7CD0-470A-B37B-CBDAAC1822FB}" type="pres">
      <dgm:prSet presAssocID="{EACE58E8-718E-4DC1-80DB-65B4A6A4D43A}" presName="spacerL" presStyleCnt="0"/>
      <dgm:spPr/>
    </dgm:pt>
    <dgm:pt modelId="{489513FF-81A1-4BA1-9298-17AFDF827188}" type="pres">
      <dgm:prSet presAssocID="{EACE58E8-718E-4DC1-80DB-65B4A6A4D43A}" presName="sibTrans" presStyleLbl="sibTrans2D1" presStyleIdx="0" presStyleCnt="2"/>
      <dgm:spPr/>
      <dgm:t>
        <a:bodyPr/>
        <a:lstStyle/>
        <a:p>
          <a:endParaRPr lang="en-US"/>
        </a:p>
      </dgm:t>
    </dgm:pt>
    <dgm:pt modelId="{89FAE81E-F570-4157-BA99-64F0404C483D}" type="pres">
      <dgm:prSet presAssocID="{EACE58E8-718E-4DC1-80DB-65B4A6A4D43A}" presName="spacerR" presStyleCnt="0"/>
      <dgm:spPr/>
    </dgm:pt>
    <dgm:pt modelId="{FA5F0788-7E52-474F-A293-AA3105AAF5B4}" type="pres">
      <dgm:prSet presAssocID="{FB48E531-1203-4163-BCD4-4D6E727F59D6}" presName="node" presStyleLbl="node1" presStyleIdx="1" presStyleCnt="3" custScaleX="111052" custLinFactNeighborX="-14281" custLinFactNeighborY="-1406">
        <dgm:presLayoutVars>
          <dgm:bulletEnabled val="1"/>
        </dgm:presLayoutVars>
      </dgm:prSet>
      <dgm:spPr/>
      <dgm:t>
        <a:bodyPr/>
        <a:lstStyle/>
        <a:p>
          <a:endParaRPr lang="en-US"/>
        </a:p>
      </dgm:t>
    </dgm:pt>
    <dgm:pt modelId="{F0B18FCD-1EF4-4133-927A-7488BC641871}" type="pres">
      <dgm:prSet presAssocID="{E1828777-F083-43C9-B272-C850B50AF4BD}" presName="spacerL" presStyleCnt="0"/>
      <dgm:spPr/>
    </dgm:pt>
    <dgm:pt modelId="{13B160D6-B78D-4520-A252-4AEFCD4711C7}" type="pres">
      <dgm:prSet presAssocID="{E1828777-F083-43C9-B272-C850B50AF4BD}" presName="sibTrans" presStyleLbl="sibTrans2D1" presStyleIdx="1" presStyleCnt="2"/>
      <dgm:spPr/>
      <dgm:t>
        <a:bodyPr/>
        <a:lstStyle/>
        <a:p>
          <a:endParaRPr lang="en-US"/>
        </a:p>
      </dgm:t>
    </dgm:pt>
    <dgm:pt modelId="{1244EC5A-046B-4550-BADC-BACC6D909809}" type="pres">
      <dgm:prSet presAssocID="{E1828777-F083-43C9-B272-C850B50AF4BD}" presName="spacerR" presStyleCnt="0"/>
      <dgm:spPr/>
    </dgm:pt>
    <dgm:pt modelId="{55DD9B57-66AB-4D46-9716-90D08FC81C29}" type="pres">
      <dgm:prSet presAssocID="{89BE89D8-67D1-480A-B061-81A5B1F56463}" presName="node" presStyleLbl="node1" presStyleIdx="2" presStyleCnt="3">
        <dgm:presLayoutVars>
          <dgm:bulletEnabled val="1"/>
        </dgm:presLayoutVars>
      </dgm:prSet>
      <dgm:spPr/>
      <dgm:t>
        <a:bodyPr/>
        <a:lstStyle/>
        <a:p>
          <a:endParaRPr lang="en-US"/>
        </a:p>
      </dgm:t>
    </dgm:pt>
  </dgm:ptLst>
  <dgm:cxnLst>
    <dgm:cxn modelId="{8A234A7D-1F7B-4C57-93A2-9839D0859D0C}" type="presOf" srcId="{89BE89D8-67D1-480A-B061-81A5B1F56463}" destId="{55DD9B57-66AB-4D46-9716-90D08FC81C29}" srcOrd="0" destOrd="0" presId="urn:microsoft.com/office/officeart/2005/8/layout/equation1"/>
    <dgm:cxn modelId="{52283382-8D48-48BD-BC30-DC24AC770D93}" srcId="{A8DFF000-2C8E-4B10-9DF9-9492BCA649A3}" destId="{89BE89D8-67D1-480A-B061-81A5B1F56463}" srcOrd="2" destOrd="0" parTransId="{E11212C2-72D3-4476-844B-D3898B01B0A5}" sibTransId="{B694D029-E1D9-4BEA-9EF4-5E866C6FFFB3}"/>
    <dgm:cxn modelId="{04B22079-3159-4EE7-918A-EE88F224E0EF}" type="presOf" srcId="{A8DFF000-2C8E-4B10-9DF9-9492BCA649A3}" destId="{71AB23D3-5967-4829-BC97-98B6C0728C0B}" srcOrd="0" destOrd="0" presId="urn:microsoft.com/office/officeart/2005/8/layout/equation1"/>
    <dgm:cxn modelId="{2C1E6388-5ECA-421F-9218-DE8E8619AA27}" type="presOf" srcId="{F8D90D01-7D0B-4299-BA13-D70B2162D41D}" destId="{BCD91A88-CC88-44DB-8CE3-467AFDF8B74A}" srcOrd="0" destOrd="0" presId="urn:microsoft.com/office/officeart/2005/8/layout/equation1"/>
    <dgm:cxn modelId="{1D5B0FD0-1E68-4D1C-A35F-3DA3FF50BC3F}" type="presOf" srcId="{EACE58E8-718E-4DC1-80DB-65B4A6A4D43A}" destId="{489513FF-81A1-4BA1-9298-17AFDF827188}" srcOrd="0" destOrd="0" presId="urn:microsoft.com/office/officeart/2005/8/layout/equation1"/>
    <dgm:cxn modelId="{699AECF0-0374-4C3A-B2BD-2EFEC7F13834}" type="presOf" srcId="{FB48E531-1203-4163-BCD4-4D6E727F59D6}" destId="{FA5F0788-7E52-474F-A293-AA3105AAF5B4}" srcOrd="0" destOrd="0" presId="urn:microsoft.com/office/officeart/2005/8/layout/equation1"/>
    <dgm:cxn modelId="{DF2C0603-F5A8-4139-BFC9-6BC4ECACFD79}" srcId="{A8DFF000-2C8E-4B10-9DF9-9492BCA649A3}" destId="{F8D90D01-7D0B-4299-BA13-D70B2162D41D}" srcOrd="0" destOrd="0" parTransId="{E2367E11-ABC0-46CD-B9A2-3E4FEEED73AD}" sibTransId="{EACE58E8-718E-4DC1-80DB-65B4A6A4D43A}"/>
    <dgm:cxn modelId="{D7907F0A-29D6-498D-A271-70F517170AD3}" type="presOf" srcId="{E1828777-F083-43C9-B272-C850B50AF4BD}" destId="{13B160D6-B78D-4520-A252-4AEFCD4711C7}" srcOrd="0" destOrd="0" presId="urn:microsoft.com/office/officeart/2005/8/layout/equation1"/>
    <dgm:cxn modelId="{9CEAA4CC-4FAD-4AFD-B345-EB5BA92CF1C2}" srcId="{A8DFF000-2C8E-4B10-9DF9-9492BCA649A3}" destId="{FB48E531-1203-4163-BCD4-4D6E727F59D6}" srcOrd="1" destOrd="0" parTransId="{6D42061C-ED5C-4CFB-AB91-B273BE5638BE}" sibTransId="{E1828777-F083-43C9-B272-C850B50AF4BD}"/>
    <dgm:cxn modelId="{8B673A27-6042-443A-8732-B6DEF49F8E79}" type="presParOf" srcId="{71AB23D3-5967-4829-BC97-98B6C0728C0B}" destId="{BCD91A88-CC88-44DB-8CE3-467AFDF8B74A}" srcOrd="0" destOrd="0" presId="urn:microsoft.com/office/officeart/2005/8/layout/equation1"/>
    <dgm:cxn modelId="{E2BD3F1B-A65F-4EF2-894D-877D638CB120}" type="presParOf" srcId="{71AB23D3-5967-4829-BC97-98B6C0728C0B}" destId="{58EAAAFE-7CD0-470A-B37B-CBDAAC1822FB}" srcOrd="1" destOrd="0" presId="urn:microsoft.com/office/officeart/2005/8/layout/equation1"/>
    <dgm:cxn modelId="{53EA5C93-E5B6-4E27-8F7F-26939177DFFC}" type="presParOf" srcId="{71AB23D3-5967-4829-BC97-98B6C0728C0B}" destId="{489513FF-81A1-4BA1-9298-17AFDF827188}" srcOrd="2" destOrd="0" presId="urn:microsoft.com/office/officeart/2005/8/layout/equation1"/>
    <dgm:cxn modelId="{112013A1-41C0-499B-98F9-002B5A92AF24}" type="presParOf" srcId="{71AB23D3-5967-4829-BC97-98B6C0728C0B}" destId="{89FAE81E-F570-4157-BA99-64F0404C483D}" srcOrd="3" destOrd="0" presId="urn:microsoft.com/office/officeart/2005/8/layout/equation1"/>
    <dgm:cxn modelId="{8B1548F2-7595-41EE-8D4D-ADC7027E3C86}" type="presParOf" srcId="{71AB23D3-5967-4829-BC97-98B6C0728C0B}" destId="{FA5F0788-7E52-474F-A293-AA3105AAF5B4}" srcOrd="4" destOrd="0" presId="urn:microsoft.com/office/officeart/2005/8/layout/equation1"/>
    <dgm:cxn modelId="{9C0F7461-18FE-429E-94A9-A2F45F9F34CD}" type="presParOf" srcId="{71AB23D3-5967-4829-BC97-98B6C0728C0B}" destId="{F0B18FCD-1EF4-4133-927A-7488BC641871}" srcOrd="5" destOrd="0" presId="urn:microsoft.com/office/officeart/2005/8/layout/equation1"/>
    <dgm:cxn modelId="{98EB6C6D-86F0-469D-9AFE-D08A63886C4F}" type="presParOf" srcId="{71AB23D3-5967-4829-BC97-98B6C0728C0B}" destId="{13B160D6-B78D-4520-A252-4AEFCD4711C7}" srcOrd="6" destOrd="0" presId="urn:microsoft.com/office/officeart/2005/8/layout/equation1"/>
    <dgm:cxn modelId="{9F5DADE2-8869-4DC6-96BD-2204824C0E00}" type="presParOf" srcId="{71AB23D3-5967-4829-BC97-98B6C0728C0B}" destId="{1244EC5A-046B-4550-BADC-BACC6D909809}" srcOrd="7" destOrd="0" presId="urn:microsoft.com/office/officeart/2005/8/layout/equation1"/>
    <dgm:cxn modelId="{51D01A99-C5BA-4155-AF1B-B13337EA40C7}" type="presParOf" srcId="{71AB23D3-5967-4829-BC97-98B6C0728C0B}" destId="{55DD9B57-66AB-4D46-9716-90D08FC81C29}"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B2F44F-53E2-4170-9719-9300BC84439D}" type="doc">
      <dgm:prSet loTypeId="urn:microsoft.com/office/officeart/2005/8/layout/orgChart1" loCatId="hierarchy" qsTypeId="urn:microsoft.com/office/officeart/2005/8/quickstyle/3d2" qsCatId="3D" csTypeId="urn:microsoft.com/office/officeart/2005/8/colors/accent2_1" csCatId="accent2" phldr="1"/>
      <dgm:spPr/>
      <dgm:t>
        <a:bodyPr/>
        <a:lstStyle/>
        <a:p>
          <a:endParaRPr lang="en-US"/>
        </a:p>
      </dgm:t>
    </dgm:pt>
    <dgm:pt modelId="{EB6F3206-E8C8-4D89-A6C5-675E55EF9444}">
      <dgm:prSet phldrT="[Text]" custT="1"/>
      <dgm:spPr/>
      <dgm:t>
        <a:bodyPr/>
        <a:lstStyle/>
        <a:p>
          <a:r>
            <a:rPr lang="en-US" sz="1600" dirty="0" smtClean="0"/>
            <a:t>Based on Markets</a:t>
          </a:r>
          <a:endParaRPr lang="en-US" sz="1600" dirty="0"/>
        </a:p>
      </dgm:t>
    </dgm:pt>
    <dgm:pt modelId="{660AA4E5-9E86-4D12-B42E-DFE7CD20BB84}" type="parTrans" cxnId="{67B354FA-CA22-4E91-940C-90309168A6A9}">
      <dgm:prSet/>
      <dgm:spPr/>
      <dgm:t>
        <a:bodyPr/>
        <a:lstStyle/>
        <a:p>
          <a:endParaRPr lang="en-US"/>
        </a:p>
      </dgm:t>
    </dgm:pt>
    <dgm:pt modelId="{95EC1A96-02D3-4A12-B350-2592DF078AC9}" type="sibTrans" cxnId="{67B354FA-CA22-4E91-940C-90309168A6A9}">
      <dgm:prSet/>
      <dgm:spPr/>
      <dgm:t>
        <a:bodyPr/>
        <a:lstStyle/>
        <a:p>
          <a:endParaRPr lang="en-US"/>
        </a:p>
      </dgm:t>
    </dgm:pt>
    <dgm:pt modelId="{E7980324-9B77-4643-B7EE-6EE2DA6FDA2F}">
      <dgm:prSet phldrT="[Text]" custT="1"/>
      <dgm:spPr/>
      <dgm:t>
        <a:bodyPr/>
        <a:lstStyle/>
        <a:p>
          <a:r>
            <a:rPr lang="en-US" sz="1600" dirty="0" smtClean="0"/>
            <a:t>International</a:t>
          </a:r>
          <a:endParaRPr lang="en-US" sz="1600" dirty="0"/>
        </a:p>
      </dgm:t>
    </dgm:pt>
    <dgm:pt modelId="{19AA7B72-17EF-4C70-9557-C40A3639FDA7}" type="parTrans" cxnId="{4238545C-93EC-4128-BB35-4C4806BE844D}">
      <dgm:prSet/>
      <dgm:spPr/>
      <dgm:t>
        <a:bodyPr/>
        <a:lstStyle/>
        <a:p>
          <a:endParaRPr lang="en-US"/>
        </a:p>
      </dgm:t>
    </dgm:pt>
    <dgm:pt modelId="{1448CCB6-F74F-4ADF-A3E1-C1C4D0465DBF}" type="sibTrans" cxnId="{4238545C-93EC-4128-BB35-4C4806BE844D}">
      <dgm:prSet/>
      <dgm:spPr/>
      <dgm:t>
        <a:bodyPr/>
        <a:lstStyle/>
        <a:p>
          <a:endParaRPr lang="en-US"/>
        </a:p>
      </dgm:t>
    </dgm:pt>
    <dgm:pt modelId="{1655DC83-EAF5-4050-A421-A6124143BFDD}">
      <dgm:prSet phldrT="[Text]" custT="1"/>
      <dgm:spPr/>
      <dgm:t>
        <a:bodyPr/>
        <a:lstStyle/>
        <a:p>
          <a:r>
            <a:rPr lang="en-US" sz="1600" dirty="0" smtClean="0"/>
            <a:t>National</a:t>
          </a:r>
          <a:endParaRPr lang="en-US" sz="1600" dirty="0"/>
        </a:p>
      </dgm:t>
    </dgm:pt>
    <dgm:pt modelId="{7DBFCE6E-AC39-4300-BACD-61962CE1945A}" type="parTrans" cxnId="{3C3B599D-3799-405F-83D6-2AA0B9E28367}">
      <dgm:prSet/>
      <dgm:spPr/>
      <dgm:t>
        <a:bodyPr/>
        <a:lstStyle/>
        <a:p>
          <a:endParaRPr lang="en-US"/>
        </a:p>
      </dgm:t>
    </dgm:pt>
    <dgm:pt modelId="{E19CB034-EFE9-4600-9142-ED692184161A}" type="sibTrans" cxnId="{3C3B599D-3799-405F-83D6-2AA0B9E28367}">
      <dgm:prSet/>
      <dgm:spPr/>
      <dgm:t>
        <a:bodyPr/>
        <a:lstStyle/>
        <a:p>
          <a:endParaRPr lang="en-US"/>
        </a:p>
      </dgm:t>
    </dgm:pt>
    <dgm:pt modelId="{55F5E5C8-2075-446C-9CD3-CAD87FED8C5F}">
      <dgm:prSet phldrT="[Text]" custT="1"/>
      <dgm:spPr/>
      <dgm:t>
        <a:bodyPr/>
        <a:lstStyle/>
        <a:p>
          <a:r>
            <a:rPr lang="en-US" sz="1600" dirty="0" smtClean="0"/>
            <a:t>Regional</a:t>
          </a:r>
          <a:endParaRPr lang="en-US" sz="1600" dirty="0"/>
        </a:p>
      </dgm:t>
    </dgm:pt>
    <dgm:pt modelId="{B572AFCB-ABCC-4008-B2FF-D0CA26E8FA6F}" type="parTrans" cxnId="{9457EAB8-68DE-4676-B2DF-07F6E35F5772}">
      <dgm:prSet/>
      <dgm:spPr/>
      <dgm:t>
        <a:bodyPr/>
        <a:lstStyle/>
        <a:p>
          <a:endParaRPr lang="en-US"/>
        </a:p>
      </dgm:t>
    </dgm:pt>
    <dgm:pt modelId="{2B6EA8AC-77C6-4441-89C8-829673E94A2E}" type="sibTrans" cxnId="{9457EAB8-68DE-4676-B2DF-07F6E35F5772}">
      <dgm:prSet/>
      <dgm:spPr/>
      <dgm:t>
        <a:bodyPr/>
        <a:lstStyle/>
        <a:p>
          <a:endParaRPr lang="en-US"/>
        </a:p>
      </dgm:t>
    </dgm:pt>
    <dgm:pt modelId="{A30B5ECA-5A2E-4F3A-BF5B-A3C08EDC8659}" type="pres">
      <dgm:prSet presAssocID="{05B2F44F-53E2-4170-9719-9300BC84439D}" presName="hierChild1" presStyleCnt="0">
        <dgm:presLayoutVars>
          <dgm:orgChart val="1"/>
          <dgm:chPref val="1"/>
          <dgm:dir/>
          <dgm:animOne val="branch"/>
          <dgm:animLvl val="lvl"/>
          <dgm:resizeHandles/>
        </dgm:presLayoutVars>
      </dgm:prSet>
      <dgm:spPr/>
      <dgm:t>
        <a:bodyPr/>
        <a:lstStyle/>
        <a:p>
          <a:endParaRPr lang="en-US"/>
        </a:p>
      </dgm:t>
    </dgm:pt>
    <dgm:pt modelId="{7EE454DF-25FB-41ED-96C0-6E12CF28B10A}" type="pres">
      <dgm:prSet presAssocID="{EB6F3206-E8C8-4D89-A6C5-675E55EF9444}" presName="hierRoot1" presStyleCnt="0">
        <dgm:presLayoutVars>
          <dgm:hierBranch val="init"/>
        </dgm:presLayoutVars>
      </dgm:prSet>
      <dgm:spPr/>
    </dgm:pt>
    <dgm:pt modelId="{6B19639E-E0AB-47A6-8A2B-146C83A9D462}" type="pres">
      <dgm:prSet presAssocID="{EB6F3206-E8C8-4D89-A6C5-675E55EF9444}" presName="rootComposite1" presStyleCnt="0"/>
      <dgm:spPr/>
    </dgm:pt>
    <dgm:pt modelId="{4D1A957E-0D0E-4F0B-87FA-BB04830267E9}" type="pres">
      <dgm:prSet presAssocID="{EB6F3206-E8C8-4D89-A6C5-675E55EF9444}" presName="rootText1" presStyleLbl="node0" presStyleIdx="0" presStyleCnt="1" custScaleX="126649" custScaleY="53897">
        <dgm:presLayoutVars>
          <dgm:chPref val="3"/>
        </dgm:presLayoutVars>
      </dgm:prSet>
      <dgm:spPr/>
      <dgm:t>
        <a:bodyPr/>
        <a:lstStyle/>
        <a:p>
          <a:endParaRPr lang="en-US"/>
        </a:p>
      </dgm:t>
    </dgm:pt>
    <dgm:pt modelId="{90B6D5C0-AC78-456C-8817-FB2123F25FCF}" type="pres">
      <dgm:prSet presAssocID="{EB6F3206-E8C8-4D89-A6C5-675E55EF9444}" presName="rootConnector1" presStyleLbl="node1" presStyleIdx="0" presStyleCnt="0"/>
      <dgm:spPr/>
      <dgm:t>
        <a:bodyPr/>
        <a:lstStyle/>
        <a:p>
          <a:endParaRPr lang="en-US"/>
        </a:p>
      </dgm:t>
    </dgm:pt>
    <dgm:pt modelId="{98BE1BFA-B9EC-4E8F-96BB-526C589C838A}" type="pres">
      <dgm:prSet presAssocID="{EB6F3206-E8C8-4D89-A6C5-675E55EF9444}" presName="hierChild2" presStyleCnt="0"/>
      <dgm:spPr/>
    </dgm:pt>
    <dgm:pt modelId="{13E197D7-DB62-4D24-8294-AE08EF8CE2E1}" type="pres">
      <dgm:prSet presAssocID="{19AA7B72-17EF-4C70-9557-C40A3639FDA7}" presName="Name37" presStyleLbl="parChTrans1D2" presStyleIdx="0" presStyleCnt="3"/>
      <dgm:spPr/>
      <dgm:t>
        <a:bodyPr/>
        <a:lstStyle/>
        <a:p>
          <a:endParaRPr lang="en-US"/>
        </a:p>
      </dgm:t>
    </dgm:pt>
    <dgm:pt modelId="{9C529B9C-E783-40C2-83C3-71C6F937CBCE}" type="pres">
      <dgm:prSet presAssocID="{E7980324-9B77-4643-B7EE-6EE2DA6FDA2F}" presName="hierRoot2" presStyleCnt="0">
        <dgm:presLayoutVars>
          <dgm:hierBranch val="init"/>
        </dgm:presLayoutVars>
      </dgm:prSet>
      <dgm:spPr/>
    </dgm:pt>
    <dgm:pt modelId="{A1AAB502-CFB7-47FB-B8E7-7DBC5B2785DB}" type="pres">
      <dgm:prSet presAssocID="{E7980324-9B77-4643-B7EE-6EE2DA6FDA2F}" presName="rootComposite" presStyleCnt="0"/>
      <dgm:spPr/>
    </dgm:pt>
    <dgm:pt modelId="{F847FDDD-BCFF-468A-941C-A25577B38B0D}" type="pres">
      <dgm:prSet presAssocID="{E7980324-9B77-4643-B7EE-6EE2DA6FDA2F}" presName="rootText" presStyleLbl="node2" presStyleIdx="0" presStyleCnt="3" custScaleX="83154" custScaleY="60766">
        <dgm:presLayoutVars>
          <dgm:chPref val="3"/>
        </dgm:presLayoutVars>
      </dgm:prSet>
      <dgm:spPr/>
      <dgm:t>
        <a:bodyPr/>
        <a:lstStyle/>
        <a:p>
          <a:endParaRPr lang="en-US"/>
        </a:p>
      </dgm:t>
    </dgm:pt>
    <dgm:pt modelId="{6BF71144-F485-4CB5-A7A2-A89E85FC7161}" type="pres">
      <dgm:prSet presAssocID="{E7980324-9B77-4643-B7EE-6EE2DA6FDA2F}" presName="rootConnector" presStyleLbl="node2" presStyleIdx="0" presStyleCnt="3"/>
      <dgm:spPr/>
      <dgm:t>
        <a:bodyPr/>
        <a:lstStyle/>
        <a:p>
          <a:endParaRPr lang="en-US"/>
        </a:p>
      </dgm:t>
    </dgm:pt>
    <dgm:pt modelId="{A084841F-340B-47FE-9F16-744AD7E924B6}" type="pres">
      <dgm:prSet presAssocID="{E7980324-9B77-4643-B7EE-6EE2DA6FDA2F}" presName="hierChild4" presStyleCnt="0"/>
      <dgm:spPr/>
    </dgm:pt>
    <dgm:pt modelId="{CFA9DD48-5D6C-48BE-B832-02593BBE62DC}" type="pres">
      <dgm:prSet presAssocID="{E7980324-9B77-4643-B7EE-6EE2DA6FDA2F}" presName="hierChild5" presStyleCnt="0"/>
      <dgm:spPr/>
    </dgm:pt>
    <dgm:pt modelId="{DF1F4617-6350-46A2-92A5-069564BFCF9A}" type="pres">
      <dgm:prSet presAssocID="{7DBFCE6E-AC39-4300-BACD-61962CE1945A}" presName="Name37" presStyleLbl="parChTrans1D2" presStyleIdx="1" presStyleCnt="3"/>
      <dgm:spPr/>
      <dgm:t>
        <a:bodyPr/>
        <a:lstStyle/>
        <a:p>
          <a:endParaRPr lang="en-US"/>
        </a:p>
      </dgm:t>
    </dgm:pt>
    <dgm:pt modelId="{BFB09501-FF77-4566-96C5-E0252506CBEC}" type="pres">
      <dgm:prSet presAssocID="{1655DC83-EAF5-4050-A421-A6124143BFDD}" presName="hierRoot2" presStyleCnt="0">
        <dgm:presLayoutVars>
          <dgm:hierBranch val="init"/>
        </dgm:presLayoutVars>
      </dgm:prSet>
      <dgm:spPr/>
    </dgm:pt>
    <dgm:pt modelId="{71F18C92-8E64-44A3-8984-6F7136CE0BC1}" type="pres">
      <dgm:prSet presAssocID="{1655DC83-EAF5-4050-A421-A6124143BFDD}" presName="rootComposite" presStyleCnt="0"/>
      <dgm:spPr/>
    </dgm:pt>
    <dgm:pt modelId="{DCF72701-F4C2-440E-B139-0CFF1EFF72CB}" type="pres">
      <dgm:prSet presAssocID="{1655DC83-EAF5-4050-A421-A6124143BFDD}" presName="rootText" presStyleLbl="node2" presStyleIdx="1" presStyleCnt="3" custScaleX="108510" custScaleY="63433" custLinFactNeighborX="-2393">
        <dgm:presLayoutVars>
          <dgm:chPref val="3"/>
        </dgm:presLayoutVars>
      </dgm:prSet>
      <dgm:spPr/>
      <dgm:t>
        <a:bodyPr/>
        <a:lstStyle/>
        <a:p>
          <a:endParaRPr lang="en-US"/>
        </a:p>
      </dgm:t>
    </dgm:pt>
    <dgm:pt modelId="{749321DF-C82F-48FF-88A7-E78CD003660D}" type="pres">
      <dgm:prSet presAssocID="{1655DC83-EAF5-4050-A421-A6124143BFDD}" presName="rootConnector" presStyleLbl="node2" presStyleIdx="1" presStyleCnt="3"/>
      <dgm:spPr/>
      <dgm:t>
        <a:bodyPr/>
        <a:lstStyle/>
        <a:p>
          <a:endParaRPr lang="en-US"/>
        </a:p>
      </dgm:t>
    </dgm:pt>
    <dgm:pt modelId="{BA1321C2-5591-4631-BB49-DFA3A3A6A5B1}" type="pres">
      <dgm:prSet presAssocID="{1655DC83-EAF5-4050-A421-A6124143BFDD}" presName="hierChild4" presStyleCnt="0"/>
      <dgm:spPr/>
    </dgm:pt>
    <dgm:pt modelId="{6AF83F39-9A02-4ADF-9F62-DA973752108C}" type="pres">
      <dgm:prSet presAssocID="{1655DC83-EAF5-4050-A421-A6124143BFDD}" presName="hierChild5" presStyleCnt="0"/>
      <dgm:spPr/>
    </dgm:pt>
    <dgm:pt modelId="{6EE95C1E-B620-4575-8228-EE09D9A04851}" type="pres">
      <dgm:prSet presAssocID="{B572AFCB-ABCC-4008-B2FF-D0CA26E8FA6F}" presName="Name37" presStyleLbl="parChTrans1D2" presStyleIdx="2" presStyleCnt="3"/>
      <dgm:spPr/>
      <dgm:t>
        <a:bodyPr/>
        <a:lstStyle/>
        <a:p>
          <a:endParaRPr lang="en-US"/>
        </a:p>
      </dgm:t>
    </dgm:pt>
    <dgm:pt modelId="{C589E79C-0B1A-48CF-B059-E189302CC822}" type="pres">
      <dgm:prSet presAssocID="{55F5E5C8-2075-446C-9CD3-CAD87FED8C5F}" presName="hierRoot2" presStyleCnt="0">
        <dgm:presLayoutVars>
          <dgm:hierBranch val="init"/>
        </dgm:presLayoutVars>
      </dgm:prSet>
      <dgm:spPr/>
    </dgm:pt>
    <dgm:pt modelId="{06B0D71A-C478-44AC-B9C4-534B50E6EE23}" type="pres">
      <dgm:prSet presAssocID="{55F5E5C8-2075-446C-9CD3-CAD87FED8C5F}" presName="rootComposite" presStyleCnt="0"/>
      <dgm:spPr/>
    </dgm:pt>
    <dgm:pt modelId="{02F2658F-8108-49DB-90A0-B0C7409DEF66}" type="pres">
      <dgm:prSet presAssocID="{55F5E5C8-2075-446C-9CD3-CAD87FED8C5F}" presName="rootText" presStyleLbl="node2" presStyleIdx="2" presStyleCnt="3" custScaleX="94275" custScaleY="63623">
        <dgm:presLayoutVars>
          <dgm:chPref val="3"/>
        </dgm:presLayoutVars>
      </dgm:prSet>
      <dgm:spPr/>
      <dgm:t>
        <a:bodyPr/>
        <a:lstStyle/>
        <a:p>
          <a:endParaRPr lang="en-US"/>
        </a:p>
      </dgm:t>
    </dgm:pt>
    <dgm:pt modelId="{704C3B43-6223-432F-B580-22A75A9DC748}" type="pres">
      <dgm:prSet presAssocID="{55F5E5C8-2075-446C-9CD3-CAD87FED8C5F}" presName="rootConnector" presStyleLbl="node2" presStyleIdx="2" presStyleCnt="3"/>
      <dgm:spPr/>
      <dgm:t>
        <a:bodyPr/>
        <a:lstStyle/>
        <a:p>
          <a:endParaRPr lang="en-US"/>
        </a:p>
      </dgm:t>
    </dgm:pt>
    <dgm:pt modelId="{2530473E-4479-4608-8004-3C88905CF64F}" type="pres">
      <dgm:prSet presAssocID="{55F5E5C8-2075-446C-9CD3-CAD87FED8C5F}" presName="hierChild4" presStyleCnt="0"/>
      <dgm:spPr/>
    </dgm:pt>
    <dgm:pt modelId="{3D44E32C-585C-4D0C-A5C9-ACF403957E2B}" type="pres">
      <dgm:prSet presAssocID="{55F5E5C8-2075-446C-9CD3-CAD87FED8C5F}" presName="hierChild5" presStyleCnt="0"/>
      <dgm:spPr/>
    </dgm:pt>
    <dgm:pt modelId="{BB5480FF-B488-443D-9F6D-EF75001C2C0F}" type="pres">
      <dgm:prSet presAssocID="{EB6F3206-E8C8-4D89-A6C5-675E55EF9444}" presName="hierChild3" presStyleCnt="0"/>
      <dgm:spPr/>
    </dgm:pt>
  </dgm:ptLst>
  <dgm:cxnLst>
    <dgm:cxn modelId="{C05BA88E-9A17-4DE9-9ED2-986B405839AB}" type="presOf" srcId="{55F5E5C8-2075-446C-9CD3-CAD87FED8C5F}" destId="{704C3B43-6223-432F-B580-22A75A9DC748}" srcOrd="1" destOrd="0" presId="urn:microsoft.com/office/officeart/2005/8/layout/orgChart1"/>
    <dgm:cxn modelId="{67B354FA-CA22-4E91-940C-90309168A6A9}" srcId="{05B2F44F-53E2-4170-9719-9300BC84439D}" destId="{EB6F3206-E8C8-4D89-A6C5-675E55EF9444}" srcOrd="0" destOrd="0" parTransId="{660AA4E5-9E86-4D12-B42E-DFE7CD20BB84}" sibTransId="{95EC1A96-02D3-4A12-B350-2592DF078AC9}"/>
    <dgm:cxn modelId="{1D82C857-3E39-4982-9775-1227B4FFE62D}" type="presOf" srcId="{19AA7B72-17EF-4C70-9557-C40A3639FDA7}" destId="{13E197D7-DB62-4D24-8294-AE08EF8CE2E1}" srcOrd="0" destOrd="0" presId="urn:microsoft.com/office/officeart/2005/8/layout/orgChart1"/>
    <dgm:cxn modelId="{29A49C23-A9FA-488B-930D-691DE31D9EE4}" type="presOf" srcId="{05B2F44F-53E2-4170-9719-9300BC84439D}" destId="{A30B5ECA-5A2E-4F3A-BF5B-A3C08EDC8659}" srcOrd="0" destOrd="0" presId="urn:microsoft.com/office/officeart/2005/8/layout/orgChart1"/>
    <dgm:cxn modelId="{E60DA71B-4B99-46AE-A1F8-BA025E5866F4}" type="presOf" srcId="{55F5E5C8-2075-446C-9CD3-CAD87FED8C5F}" destId="{02F2658F-8108-49DB-90A0-B0C7409DEF66}" srcOrd="0" destOrd="0" presId="urn:microsoft.com/office/officeart/2005/8/layout/orgChart1"/>
    <dgm:cxn modelId="{56B4A655-543C-4E69-B223-548DA54C4A7A}" type="presOf" srcId="{1655DC83-EAF5-4050-A421-A6124143BFDD}" destId="{DCF72701-F4C2-440E-B139-0CFF1EFF72CB}" srcOrd="0" destOrd="0" presId="urn:microsoft.com/office/officeart/2005/8/layout/orgChart1"/>
    <dgm:cxn modelId="{3C3B599D-3799-405F-83D6-2AA0B9E28367}" srcId="{EB6F3206-E8C8-4D89-A6C5-675E55EF9444}" destId="{1655DC83-EAF5-4050-A421-A6124143BFDD}" srcOrd="1" destOrd="0" parTransId="{7DBFCE6E-AC39-4300-BACD-61962CE1945A}" sibTransId="{E19CB034-EFE9-4600-9142-ED692184161A}"/>
    <dgm:cxn modelId="{23E53083-BFC5-490A-89ED-2DFEC7D98733}" type="presOf" srcId="{7DBFCE6E-AC39-4300-BACD-61962CE1945A}" destId="{DF1F4617-6350-46A2-92A5-069564BFCF9A}" srcOrd="0" destOrd="0" presId="urn:microsoft.com/office/officeart/2005/8/layout/orgChart1"/>
    <dgm:cxn modelId="{D89C9692-E5FE-4437-91C6-F577CD324B80}" type="presOf" srcId="{E7980324-9B77-4643-B7EE-6EE2DA6FDA2F}" destId="{6BF71144-F485-4CB5-A7A2-A89E85FC7161}" srcOrd="1" destOrd="0" presId="urn:microsoft.com/office/officeart/2005/8/layout/orgChart1"/>
    <dgm:cxn modelId="{3D797652-743C-4BE0-B52A-12EFD50D8DA3}" type="presOf" srcId="{1655DC83-EAF5-4050-A421-A6124143BFDD}" destId="{749321DF-C82F-48FF-88A7-E78CD003660D}" srcOrd="1" destOrd="0" presId="urn:microsoft.com/office/officeart/2005/8/layout/orgChart1"/>
    <dgm:cxn modelId="{E93769B3-9F90-46EF-AC3D-CA3DCBF1BB5D}" type="presOf" srcId="{E7980324-9B77-4643-B7EE-6EE2DA6FDA2F}" destId="{F847FDDD-BCFF-468A-941C-A25577B38B0D}" srcOrd="0" destOrd="0" presId="urn:microsoft.com/office/officeart/2005/8/layout/orgChart1"/>
    <dgm:cxn modelId="{4238545C-93EC-4128-BB35-4C4806BE844D}" srcId="{EB6F3206-E8C8-4D89-A6C5-675E55EF9444}" destId="{E7980324-9B77-4643-B7EE-6EE2DA6FDA2F}" srcOrd="0" destOrd="0" parTransId="{19AA7B72-17EF-4C70-9557-C40A3639FDA7}" sibTransId="{1448CCB6-F74F-4ADF-A3E1-C1C4D0465DBF}"/>
    <dgm:cxn modelId="{EDA15B9C-30A8-44A4-9F39-0C3461755E3D}" type="presOf" srcId="{EB6F3206-E8C8-4D89-A6C5-675E55EF9444}" destId="{90B6D5C0-AC78-456C-8817-FB2123F25FCF}" srcOrd="1" destOrd="0" presId="urn:microsoft.com/office/officeart/2005/8/layout/orgChart1"/>
    <dgm:cxn modelId="{4340E4AE-C3C4-4B3F-90A0-00006669AE8F}" type="presOf" srcId="{EB6F3206-E8C8-4D89-A6C5-675E55EF9444}" destId="{4D1A957E-0D0E-4F0B-87FA-BB04830267E9}" srcOrd="0" destOrd="0" presId="urn:microsoft.com/office/officeart/2005/8/layout/orgChart1"/>
    <dgm:cxn modelId="{0FA739D4-6606-42FB-92FA-75CB24EB2350}" type="presOf" srcId="{B572AFCB-ABCC-4008-B2FF-D0CA26E8FA6F}" destId="{6EE95C1E-B620-4575-8228-EE09D9A04851}" srcOrd="0" destOrd="0" presId="urn:microsoft.com/office/officeart/2005/8/layout/orgChart1"/>
    <dgm:cxn modelId="{9457EAB8-68DE-4676-B2DF-07F6E35F5772}" srcId="{EB6F3206-E8C8-4D89-A6C5-675E55EF9444}" destId="{55F5E5C8-2075-446C-9CD3-CAD87FED8C5F}" srcOrd="2" destOrd="0" parTransId="{B572AFCB-ABCC-4008-B2FF-D0CA26E8FA6F}" sibTransId="{2B6EA8AC-77C6-4441-89C8-829673E94A2E}"/>
    <dgm:cxn modelId="{2BBC25FE-32B8-46E4-81C2-05350B591E4F}" type="presParOf" srcId="{A30B5ECA-5A2E-4F3A-BF5B-A3C08EDC8659}" destId="{7EE454DF-25FB-41ED-96C0-6E12CF28B10A}" srcOrd="0" destOrd="0" presId="urn:microsoft.com/office/officeart/2005/8/layout/orgChart1"/>
    <dgm:cxn modelId="{68D82AC4-5204-4375-92BA-E4AEBEBD702D}" type="presParOf" srcId="{7EE454DF-25FB-41ED-96C0-6E12CF28B10A}" destId="{6B19639E-E0AB-47A6-8A2B-146C83A9D462}" srcOrd="0" destOrd="0" presId="urn:microsoft.com/office/officeart/2005/8/layout/orgChart1"/>
    <dgm:cxn modelId="{91AED7E8-6689-441B-B8C8-BBDAA7366B59}" type="presParOf" srcId="{6B19639E-E0AB-47A6-8A2B-146C83A9D462}" destId="{4D1A957E-0D0E-4F0B-87FA-BB04830267E9}" srcOrd="0" destOrd="0" presId="urn:microsoft.com/office/officeart/2005/8/layout/orgChart1"/>
    <dgm:cxn modelId="{4EDF5345-3A13-438F-9A63-1616E135AADB}" type="presParOf" srcId="{6B19639E-E0AB-47A6-8A2B-146C83A9D462}" destId="{90B6D5C0-AC78-456C-8817-FB2123F25FCF}" srcOrd="1" destOrd="0" presId="urn:microsoft.com/office/officeart/2005/8/layout/orgChart1"/>
    <dgm:cxn modelId="{2E70DE9D-12C4-41FA-85C7-4F9FD7EE6C11}" type="presParOf" srcId="{7EE454DF-25FB-41ED-96C0-6E12CF28B10A}" destId="{98BE1BFA-B9EC-4E8F-96BB-526C589C838A}" srcOrd="1" destOrd="0" presId="urn:microsoft.com/office/officeart/2005/8/layout/orgChart1"/>
    <dgm:cxn modelId="{279D3922-C81A-41B4-8416-A3D679295283}" type="presParOf" srcId="{98BE1BFA-B9EC-4E8F-96BB-526C589C838A}" destId="{13E197D7-DB62-4D24-8294-AE08EF8CE2E1}" srcOrd="0" destOrd="0" presId="urn:microsoft.com/office/officeart/2005/8/layout/orgChart1"/>
    <dgm:cxn modelId="{4F015D71-8C14-4EE4-830B-25AF92C2A5DE}" type="presParOf" srcId="{98BE1BFA-B9EC-4E8F-96BB-526C589C838A}" destId="{9C529B9C-E783-40C2-83C3-71C6F937CBCE}" srcOrd="1" destOrd="0" presId="urn:microsoft.com/office/officeart/2005/8/layout/orgChart1"/>
    <dgm:cxn modelId="{DA88165F-E6D1-4834-93C1-9BDB802CE2F3}" type="presParOf" srcId="{9C529B9C-E783-40C2-83C3-71C6F937CBCE}" destId="{A1AAB502-CFB7-47FB-B8E7-7DBC5B2785DB}" srcOrd="0" destOrd="0" presId="urn:microsoft.com/office/officeart/2005/8/layout/orgChart1"/>
    <dgm:cxn modelId="{EDFBFE87-D39A-417D-9A0F-63F783C5668D}" type="presParOf" srcId="{A1AAB502-CFB7-47FB-B8E7-7DBC5B2785DB}" destId="{F847FDDD-BCFF-468A-941C-A25577B38B0D}" srcOrd="0" destOrd="0" presId="urn:microsoft.com/office/officeart/2005/8/layout/orgChart1"/>
    <dgm:cxn modelId="{29704510-F472-4F31-89CB-97EC3247B116}" type="presParOf" srcId="{A1AAB502-CFB7-47FB-B8E7-7DBC5B2785DB}" destId="{6BF71144-F485-4CB5-A7A2-A89E85FC7161}" srcOrd="1" destOrd="0" presId="urn:microsoft.com/office/officeart/2005/8/layout/orgChart1"/>
    <dgm:cxn modelId="{A1E93EF0-FA9F-425F-98D3-2088FD4BDA94}" type="presParOf" srcId="{9C529B9C-E783-40C2-83C3-71C6F937CBCE}" destId="{A084841F-340B-47FE-9F16-744AD7E924B6}" srcOrd="1" destOrd="0" presId="urn:microsoft.com/office/officeart/2005/8/layout/orgChart1"/>
    <dgm:cxn modelId="{CA5D0240-8F86-4732-9C00-D0028F13EBE0}" type="presParOf" srcId="{9C529B9C-E783-40C2-83C3-71C6F937CBCE}" destId="{CFA9DD48-5D6C-48BE-B832-02593BBE62DC}" srcOrd="2" destOrd="0" presId="urn:microsoft.com/office/officeart/2005/8/layout/orgChart1"/>
    <dgm:cxn modelId="{C8A34E56-B420-4205-A93C-955E7DE442C6}" type="presParOf" srcId="{98BE1BFA-B9EC-4E8F-96BB-526C589C838A}" destId="{DF1F4617-6350-46A2-92A5-069564BFCF9A}" srcOrd="2" destOrd="0" presId="urn:microsoft.com/office/officeart/2005/8/layout/orgChart1"/>
    <dgm:cxn modelId="{757C61E9-7AD4-4974-B32C-1DC1B344090E}" type="presParOf" srcId="{98BE1BFA-B9EC-4E8F-96BB-526C589C838A}" destId="{BFB09501-FF77-4566-96C5-E0252506CBEC}" srcOrd="3" destOrd="0" presId="urn:microsoft.com/office/officeart/2005/8/layout/orgChart1"/>
    <dgm:cxn modelId="{E5E7E231-23EC-44AD-996A-3023ECAD9980}" type="presParOf" srcId="{BFB09501-FF77-4566-96C5-E0252506CBEC}" destId="{71F18C92-8E64-44A3-8984-6F7136CE0BC1}" srcOrd="0" destOrd="0" presId="urn:microsoft.com/office/officeart/2005/8/layout/orgChart1"/>
    <dgm:cxn modelId="{A3EF987C-642D-4785-BB9C-A16250B9D3DB}" type="presParOf" srcId="{71F18C92-8E64-44A3-8984-6F7136CE0BC1}" destId="{DCF72701-F4C2-440E-B139-0CFF1EFF72CB}" srcOrd="0" destOrd="0" presId="urn:microsoft.com/office/officeart/2005/8/layout/orgChart1"/>
    <dgm:cxn modelId="{B865B035-3598-4BD3-B898-F2D520B682B5}" type="presParOf" srcId="{71F18C92-8E64-44A3-8984-6F7136CE0BC1}" destId="{749321DF-C82F-48FF-88A7-E78CD003660D}" srcOrd="1" destOrd="0" presId="urn:microsoft.com/office/officeart/2005/8/layout/orgChart1"/>
    <dgm:cxn modelId="{DEDC986D-4C14-40EA-8DA7-2254F998F0FB}" type="presParOf" srcId="{BFB09501-FF77-4566-96C5-E0252506CBEC}" destId="{BA1321C2-5591-4631-BB49-DFA3A3A6A5B1}" srcOrd="1" destOrd="0" presId="urn:microsoft.com/office/officeart/2005/8/layout/orgChart1"/>
    <dgm:cxn modelId="{4EB718D7-DD33-4E4B-BD98-9278ACD17526}" type="presParOf" srcId="{BFB09501-FF77-4566-96C5-E0252506CBEC}" destId="{6AF83F39-9A02-4ADF-9F62-DA973752108C}" srcOrd="2" destOrd="0" presId="urn:microsoft.com/office/officeart/2005/8/layout/orgChart1"/>
    <dgm:cxn modelId="{BF931C85-5B82-477F-8263-58CF5246D1A3}" type="presParOf" srcId="{98BE1BFA-B9EC-4E8F-96BB-526C589C838A}" destId="{6EE95C1E-B620-4575-8228-EE09D9A04851}" srcOrd="4" destOrd="0" presId="urn:microsoft.com/office/officeart/2005/8/layout/orgChart1"/>
    <dgm:cxn modelId="{9B2A5D27-08A5-4070-BA77-1E76B7D46427}" type="presParOf" srcId="{98BE1BFA-B9EC-4E8F-96BB-526C589C838A}" destId="{C589E79C-0B1A-48CF-B059-E189302CC822}" srcOrd="5" destOrd="0" presId="urn:microsoft.com/office/officeart/2005/8/layout/orgChart1"/>
    <dgm:cxn modelId="{86276FF1-9937-45AD-BB1D-ED632266564F}" type="presParOf" srcId="{C589E79C-0B1A-48CF-B059-E189302CC822}" destId="{06B0D71A-C478-44AC-B9C4-534B50E6EE23}" srcOrd="0" destOrd="0" presId="urn:microsoft.com/office/officeart/2005/8/layout/orgChart1"/>
    <dgm:cxn modelId="{56D678E8-1AD9-4522-8FC6-CC9CFEDEC963}" type="presParOf" srcId="{06B0D71A-C478-44AC-B9C4-534B50E6EE23}" destId="{02F2658F-8108-49DB-90A0-B0C7409DEF66}" srcOrd="0" destOrd="0" presId="urn:microsoft.com/office/officeart/2005/8/layout/orgChart1"/>
    <dgm:cxn modelId="{D920F9A0-C27D-4564-A4FB-74769AABA222}" type="presParOf" srcId="{06B0D71A-C478-44AC-B9C4-534B50E6EE23}" destId="{704C3B43-6223-432F-B580-22A75A9DC748}" srcOrd="1" destOrd="0" presId="urn:microsoft.com/office/officeart/2005/8/layout/orgChart1"/>
    <dgm:cxn modelId="{E5E6C26F-C52F-45CC-AEAD-6C7D0D669074}" type="presParOf" srcId="{C589E79C-0B1A-48CF-B059-E189302CC822}" destId="{2530473E-4479-4608-8004-3C88905CF64F}" srcOrd="1" destOrd="0" presId="urn:microsoft.com/office/officeart/2005/8/layout/orgChart1"/>
    <dgm:cxn modelId="{06FAA1E2-D8E8-4F7B-89B1-12443549E2CB}" type="presParOf" srcId="{C589E79C-0B1A-48CF-B059-E189302CC822}" destId="{3D44E32C-585C-4D0C-A5C9-ACF403957E2B}" srcOrd="2" destOrd="0" presId="urn:microsoft.com/office/officeart/2005/8/layout/orgChart1"/>
    <dgm:cxn modelId="{FA5CBC0D-5C9F-433D-9B31-BF2AB2738CD4}" type="presParOf" srcId="{7EE454DF-25FB-41ED-96C0-6E12CF28B10A}" destId="{BB5480FF-B488-443D-9F6D-EF75001C2C0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B2F44F-53E2-4170-9719-9300BC84439D}" type="doc">
      <dgm:prSet loTypeId="urn:microsoft.com/office/officeart/2005/8/layout/orgChart1" loCatId="hierarchy" qsTypeId="urn:microsoft.com/office/officeart/2005/8/quickstyle/3d2" qsCatId="3D" csTypeId="urn:microsoft.com/office/officeart/2005/8/colors/accent2_1" csCatId="accent2" phldr="1"/>
      <dgm:spPr/>
      <dgm:t>
        <a:bodyPr/>
        <a:lstStyle/>
        <a:p>
          <a:endParaRPr lang="en-US"/>
        </a:p>
      </dgm:t>
    </dgm:pt>
    <dgm:pt modelId="{EB6F3206-E8C8-4D89-A6C5-675E55EF9444}">
      <dgm:prSet phldrT="[Text]" custT="1"/>
      <dgm:spPr/>
      <dgm:t>
        <a:bodyPr/>
        <a:lstStyle/>
        <a:p>
          <a:r>
            <a:rPr lang="en-US" sz="1600" dirty="0" smtClean="0"/>
            <a:t>Type of load</a:t>
          </a:r>
          <a:endParaRPr lang="en-US" sz="1600" dirty="0"/>
        </a:p>
      </dgm:t>
    </dgm:pt>
    <dgm:pt modelId="{660AA4E5-9E86-4D12-B42E-DFE7CD20BB84}" type="parTrans" cxnId="{67B354FA-CA22-4E91-940C-90309168A6A9}">
      <dgm:prSet/>
      <dgm:spPr/>
      <dgm:t>
        <a:bodyPr/>
        <a:lstStyle/>
        <a:p>
          <a:endParaRPr lang="en-US"/>
        </a:p>
      </dgm:t>
    </dgm:pt>
    <dgm:pt modelId="{95EC1A96-02D3-4A12-B350-2592DF078AC9}" type="sibTrans" cxnId="{67B354FA-CA22-4E91-940C-90309168A6A9}">
      <dgm:prSet/>
      <dgm:spPr/>
      <dgm:t>
        <a:bodyPr/>
        <a:lstStyle/>
        <a:p>
          <a:endParaRPr lang="en-US"/>
        </a:p>
      </dgm:t>
    </dgm:pt>
    <dgm:pt modelId="{E7980324-9B77-4643-B7EE-6EE2DA6FDA2F}">
      <dgm:prSet phldrT="[Text]" custT="1"/>
      <dgm:spPr/>
      <dgm:t>
        <a:bodyPr/>
        <a:lstStyle/>
        <a:p>
          <a:r>
            <a:rPr lang="en-US" sz="1600" dirty="0" smtClean="0"/>
            <a:t>Passenger</a:t>
          </a:r>
          <a:endParaRPr lang="en-US" sz="1600" dirty="0"/>
        </a:p>
      </dgm:t>
    </dgm:pt>
    <dgm:pt modelId="{19AA7B72-17EF-4C70-9557-C40A3639FDA7}" type="parTrans" cxnId="{4238545C-93EC-4128-BB35-4C4806BE844D}">
      <dgm:prSet/>
      <dgm:spPr/>
      <dgm:t>
        <a:bodyPr/>
        <a:lstStyle/>
        <a:p>
          <a:endParaRPr lang="en-US"/>
        </a:p>
      </dgm:t>
    </dgm:pt>
    <dgm:pt modelId="{1448CCB6-F74F-4ADF-A3E1-C1C4D0465DBF}" type="sibTrans" cxnId="{4238545C-93EC-4128-BB35-4C4806BE844D}">
      <dgm:prSet/>
      <dgm:spPr/>
      <dgm:t>
        <a:bodyPr/>
        <a:lstStyle/>
        <a:p>
          <a:endParaRPr lang="en-US"/>
        </a:p>
      </dgm:t>
    </dgm:pt>
    <dgm:pt modelId="{1655DC83-EAF5-4050-A421-A6124143BFDD}">
      <dgm:prSet phldrT="[Text]" custT="1"/>
      <dgm:spPr/>
      <dgm:t>
        <a:bodyPr/>
        <a:lstStyle/>
        <a:p>
          <a:r>
            <a:rPr lang="en-US" sz="1600" dirty="0" smtClean="0"/>
            <a:t>Cargo</a:t>
          </a:r>
          <a:endParaRPr lang="en-US" sz="1600" dirty="0"/>
        </a:p>
      </dgm:t>
    </dgm:pt>
    <dgm:pt modelId="{7DBFCE6E-AC39-4300-BACD-61962CE1945A}" type="parTrans" cxnId="{3C3B599D-3799-405F-83D6-2AA0B9E28367}">
      <dgm:prSet/>
      <dgm:spPr/>
      <dgm:t>
        <a:bodyPr/>
        <a:lstStyle/>
        <a:p>
          <a:endParaRPr lang="en-US"/>
        </a:p>
      </dgm:t>
    </dgm:pt>
    <dgm:pt modelId="{E19CB034-EFE9-4600-9142-ED692184161A}" type="sibTrans" cxnId="{3C3B599D-3799-405F-83D6-2AA0B9E28367}">
      <dgm:prSet/>
      <dgm:spPr/>
      <dgm:t>
        <a:bodyPr/>
        <a:lstStyle/>
        <a:p>
          <a:endParaRPr lang="en-US"/>
        </a:p>
      </dgm:t>
    </dgm:pt>
    <dgm:pt modelId="{55F5E5C8-2075-446C-9CD3-CAD87FED8C5F}">
      <dgm:prSet phldrT="[Text]" custT="1"/>
      <dgm:spPr/>
      <dgm:t>
        <a:bodyPr/>
        <a:lstStyle/>
        <a:p>
          <a:r>
            <a:rPr lang="en-US" sz="1600" dirty="0" smtClean="0"/>
            <a:t>Charter Services</a:t>
          </a:r>
          <a:endParaRPr lang="en-US" sz="1600" dirty="0"/>
        </a:p>
      </dgm:t>
    </dgm:pt>
    <dgm:pt modelId="{B572AFCB-ABCC-4008-B2FF-D0CA26E8FA6F}" type="parTrans" cxnId="{9457EAB8-68DE-4676-B2DF-07F6E35F5772}">
      <dgm:prSet/>
      <dgm:spPr/>
      <dgm:t>
        <a:bodyPr/>
        <a:lstStyle/>
        <a:p>
          <a:endParaRPr lang="en-US"/>
        </a:p>
      </dgm:t>
    </dgm:pt>
    <dgm:pt modelId="{2B6EA8AC-77C6-4441-89C8-829673E94A2E}" type="sibTrans" cxnId="{9457EAB8-68DE-4676-B2DF-07F6E35F5772}">
      <dgm:prSet/>
      <dgm:spPr/>
      <dgm:t>
        <a:bodyPr/>
        <a:lstStyle/>
        <a:p>
          <a:endParaRPr lang="en-US"/>
        </a:p>
      </dgm:t>
    </dgm:pt>
    <dgm:pt modelId="{A30B5ECA-5A2E-4F3A-BF5B-A3C08EDC8659}" type="pres">
      <dgm:prSet presAssocID="{05B2F44F-53E2-4170-9719-9300BC84439D}" presName="hierChild1" presStyleCnt="0">
        <dgm:presLayoutVars>
          <dgm:orgChart val="1"/>
          <dgm:chPref val="1"/>
          <dgm:dir/>
          <dgm:animOne val="branch"/>
          <dgm:animLvl val="lvl"/>
          <dgm:resizeHandles/>
        </dgm:presLayoutVars>
      </dgm:prSet>
      <dgm:spPr/>
      <dgm:t>
        <a:bodyPr/>
        <a:lstStyle/>
        <a:p>
          <a:endParaRPr lang="en-US"/>
        </a:p>
      </dgm:t>
    </dgm:pt>
    <dgm:pt modelId="{7EE454DF-25FB-41ED-96C0-6E12CF28B10A}" type="pres">
      <dgm:prSet presAssocID="{EB6F3206-E8C8-4D89-A6C5-675E55EF9444}" presName="hierRoot1" presStyleCnt="0">
        <dgm:presLayoutVars>
          <dgm:hierBranch val="init"/>
        </dgm:presLayoutVars>
      </dgm:prSet>
      <dgm:spPr/>
    </dgm:pt>
    <dgm:pt modelId="{6B19639E-E0AB-47A6-8A2B-146C83A9D462}" type="pres">
      <dgm:prSet presAssocID="{EB6F3206-E8C8-4D89-A6C5-675E55EF9444}" presName="rootComposite1" presStyleCnt="0"/>
      <dgm:spPr/>
    </dgm:pt>
    <dgm:pt modelId="{4D1A957E-0D0E-4F0B-87FA-BB04830267E9}" type="pres">
      <dgm:prSet presAssocID="{EB6F3206-E8C8-4D89-A6C5-675E55EF9444}" presName="rootText1" presStyleLbl="node0" presStyleIdx="0" presStyleCnt="1" custScaleX="126649" custScaleY="52779">
        <dgm:presLayoutVars>
          <dgm:chPref val="3"/>
        </dgm:presLayoutVars>
      </dgm:prSet>
      <dgm:spPr/>
      <dgm:t>
        <a:bodyPr/>
        <a:lstStyle/>
        <a:p>
          <a:endParaRPr lang="en-US"/>
        </a:p>
      </dgm:t>
    </dgm:pt>
    <dgm:pt modelId="{90B6D5C0-AC78-456C-8817-FB2123F25FCF}" type="pres">
      <dgm:prSet presAssocID="{EB6F3206-E8C8-4D89-A6C5-675E55EF9444}" presName="rootConnector1" presStyleLbl="node1" presStyleIdx="0" presStyleCnt="0"/>
      <dgm:spPr/>
      <dgm:t>
        <a:bodyPr/>
        <a:lstStyle/>
        <a:p>
          <a:endParaRPr lang="en-US"/>
        </a:p>
      </dgm:t>
    </dgm:pt>
    <dgm:pt modelId="{98BE1BFA-B9EC-4E8F-96BB-526C589C838A}" type="pres">
      <dgm:prSet presAssocID="{EB6F3206-E8C8-4D89-A6C5-675E55EF9444}" presName="hierChild2" presStyleCnt="0"/>
      <dgm:spPr/>
    </dgm:pt>
    <dgm:pt modelId="{13E197D7-DB62-4D24-8294-AE08EF8CE2E1}" type="pres">
      <dgm:prSet presAssocID="{19AA7B72-17EF-4C70-9557-C40A3639FDA7}" presName="Name37" presStyleLbl="parChTrans1D2" presStyleIdx="0" presStyleCnt="3"/>
      <dgm:spPr/>
      <dgm:t>
        <a:bodyPr/>
        <a:lstStyle/>
        <a:p>
          <a:endParaRPr lang="en-US"/>
        </a:p>
      </dgm:t>
    </dgm:pt>
    <dgm:pt modelId="{9C529B9C-E783-40C2-83C3-71C6F937CBCE}" type="pres">
      <dgm:prSet presAssocID="{E7980324-9B77-4643-B7EE-6EE2DA6FDA2F}" presName="hierRoot2" presStyleCnt="0">
        <dgm:presLayoutVars>
          <dgm:hierBranch val="init"/>
        </dgm:presLayoutVars>
      </dgm:prSet>
      <dgm:spPr/>
    </dgm:pt>
    <dgm:pt modelId="{A1AAB502-CFB7-47FB-B8E7-7DBC5B2785DB}" type="pres">
      <dgm:prSet presAssocID="{E7980324-9B77-4643-B7EE-6EE2DA6FDA2F}" presName="rootComposite" presStyleCnt="0"/>
      <dgm:spPr/>
    </dgm:pt>
    <dgm:pt modelId="{F847FDDD-BCFF-468A-941C-A25577B38B0D}" type="pres">
      <dgm:prSet presAssocID="{E7980324-9B77-4643-B7EE-6EE2DA6FDA2F}" presName="rootText" presStyleLbl="node2" presStyleIdx="0" presStyleCnt="3" custScaleX="128129" custScaleY="65560">
        <dgm:presLayoutVars>
          <dgm:chPref val="3"/>
        </dgm:presLayoutVars>
      </dgm:prSet>
      <dgm:spPr/>
      <dgm:t>
        <a:bodyPr/>
        <a:lstStyle/>
        <a:p>
          <a:endParaRPr lang="en-US"/>
        </a:p>
      </dgm:t>
    </dgm:pt>
    <dgm:pt modelId="{6BF71144-F485-4CB5-A7A2-A89E85FC7161}" type="pres">
      <dgm:prSet presAssocID="{E7980324-9B77-4643-B7EE-6EE2DA6FDA2F}" presName="rootConnector" presStyleLbl="node2" presStyleIdx="0" presStyleCnt="3"/>
      <dgm:spPr/>
      <dgm:t>
        <a:bodyPr/>
        <a:lstStyle/>
        <a:p>
          <a:endParaRPr lang="en-US"/>
        </a:p>
      </dgm:t>
    </dgm:pt>
    <dgm:pt modelId="{A084841F-340B-47FE-9F16-744AD7E924B6}" type="pres">
      <dgm:prSet presAssocID="{E7980324-9B77-4643-B7EE-6EE2DA6FDA2F}" presName="hierChild4" presStyleCnt="0"/>
      <dgm:spPr/>
    </dgm:pt>
    <dgm:pt modelId="{CFA9DD48-5D6C-48BE-B832-02593BBE62DC}" type="pres">
      <dgm:prSet presAssocID="{E7980324-9B77-4643-B7EE-6EE2DA6FDA2F}" presName="hierChild5" presStyleCnt="0"/>
      <dgm:spPr/>
    </dgm:pt>
    <dgm:pt modelId="{DF1F4617-6350-46A2-92A5-069564BFCF9A}" type="pres">
      <dgm:prSet presAssocID="{7DBFCE6E-AC39-4300-BACD-61962CE1945A}" presName="Name37" presStyleLbl="parChTrans1D2" presStyleIdx="1" presStyleCnt="3"/>
      <dgm:spPr/>
      <dgm:t>
        <a:bodyPr/>
        <a:lstStyle/>
        <a:p>
          <a:endParaRPr lang="en-US"/>
        </a:p>
      </dgm:t>
    </dgm:pt>
    <dgm:pt modelId="{BFB09501-FF77-4566-96C5-E0252506CBEC}" type="pres">
      <dgm:prSet presAssocID="{1655DC83-EAF5-4050-A421-A6124143BFDD}" presName="hierRoot2" presStyleCnt="0">
        <dgm:presLayoutVars>
          <dgm:hierBranch val="init"/>
        </dgm:presLayoutVars>
      </dgm:prSet>
      <dgm:spPr/>
    </dgm:pt>
    <dgm:pt modelId="{71F18C92-8E64-44A3-8984-6F7136CE0BC1}" type="pres">
      <dgm:prSet presAssocID="{1655DC83-EAF5-4050-A421-A6124143BFDD}" presName="rootComposite" presStyleCnt="0"/>
      <dgm:spPr/>
    </dgm:pt>
    <dgm:pt modelId="{DCF72701-F4C2-440E-B139-0CFF1EFF72CB}" type="pres">
      <dgm:prSet presAssocID="{1655DC83-EAF5-4050-A421-A6124143BFDD}" presName="rootText" presStyleLbl="node2" presStyleIdx="1" presStyleCnt="3" custScaleX="128129" custScaleY="62095" custLinFactNeighborY="4935">
        <dgm:presLayoutVars>
          <dgm:chPref val="3"/>
        </dgm:presLayoutVars>
      </dgm:prSet>
      <dgm:spPr/>
      <dgm:t>
        <a:bodyPr/>
        <a:lstStyle/>
        <a:p>
          <a:endParaRPr lang="en-US"/>
        </a:p>
      </dgm:t>
    </dgm:pt>
    <dgm:pt modelId="{749321DF-C82F-48FF-88A7-E78CD003660D}" type="pres">
      <dgm:prSet presAssocID="{1655DC83-EAF5-4050-A421-A6124143BFDD}" presName="rootConnector" presStyleLbl="node2" presStyleIdx="1" presStyleCnt="3"/>
      <dgm:spPr/>
      <dgm:t>
        <a:bodyPr/>
        <a:lstStyle/>
        <a:p>
          <a:endParaRPr lang="en-US"/>
        </a:p>
      </dgm:t>
    </dgm:pt>
    <dgm:pt modelId="{BA1321C2-5591-4631-BB49-DFA3A3A6A5B1}" type="pres">
      <dgm:prSet presAssocID="{1655DC83-EAF5-4050-A421-A6124143BFDD}" presName="hierChild4" presStyleCnt="0"/>
      <dgm:spPr/>
    </dgm:pt>
    <dgm:pt modelId="{6AF83F39-9A02-4ADF-9F62-DA973752108C}" type="pres">
      <dgm:prSet presAssocID="{1655DC83-EAF5-4050-A421-A6124143BFDD}" presName="hierChild5" presStyleCnt="0"/>
      <dgm:spPr/>
    </dgm:pt>
    <dgm:pt modelId="{6EE95C1E-B620-4575-8228-EE09D9A04851}" type="pres">
      <dgm:prSet presAssocID="{B572AFCB-ABCC-4008-B2FF-D0CA26E8FA6F}" presName="Name37" presStyleLbl="parChTrans1D2" presStyleIdx="2" presStyleCnt="3"/>
      <dgm:spPr/>
      <dgm:t>
        <a:bodyPr/>
        <a:lstStyle/>
        <a:p>
          <a:endParaRPr lang="en-US"/>
        </a:p>
      </dgm:t>
    </dgm:pt>
    <dgm:pt modelId="{C589E79C-0B1A-48CF-B059-E189302CC822}" type="pres">
      <dgm:prSet presAssocID="{55F5E5C8-2075-446C-9CD3-CAD87FED8C5F}" presName="hierRoot2" presStyleCnt="0">
        <dgm:presLayoutVars>
          <dgm:hierBranch val="init"/>
        </dgm:presLayoutVars>
      </dgm:prSet>
      <dgm:spPr/>
    </dgm:pt>
    <dgm:pt modelId="{06B0D71A-C478-44AC-B9C4-534B50E6EE23}" type="pres">
      <dgm:prSet presAssocID="{55F5E5C8-2075-446C-9CD3-CAD87FED8C5F}" presName="rootComposite" presStyleCnt="0"/>
      <dgm:spPr/>
    </dgm:pt>
    <dgm:pt modelId="{02F2658F-8108-49DB-90A0-B0C7409DEF66}" type="pres">
      <dgm:prSet presAssocID="{55F5E5C8-2075-446C-9CD3-CAD87FED8C5F}" presName="rootText" presStyleLbl="node2" presStyleIdx="2" presStyleCnt="3" custScaleX="128129" custScaleY="65560">
        <dgm:presLayoutVars>
          <dgm:chPref val="3"/>
        </dgm:presLayoutVars>
      </dgm:prSet>
      <dgm:spPr/>
      <dgm:t>
        <a:bodyPr/>
        <a:lstStyle/>
        <a:p>
          <a:endParaRPr lang="en-US"/>
        </a:p>
      </dgm:t>
    </dgm:pt>
    <dgm:pt modelId="{704C3B43-6223-432F-B580-22A75A9DC748}" type="pres">
      <dgm:prSet presAssocID="{55F5E5C8-2075-446C-9CD3-CAD87FED8C5F}" presName="rootConnector" presStyleLbl="node2" presStyleIdx="2" presStyleCnt="3"/>
      <dgm:spPr/>
      <dgm:t>
        <a:bodyPr/>
        <a:lstStyle/>
        <a:p>
          <a:endParaRPr lang="en-US"/>
        </a:p>
      </dgm:t>
    </dgm:pt>
    <dgm:pt modelId="{2530473E-4479-4608-8004-3C88905CF64F}" type="pres">
      <dgm:prSet presAssocID="{55F5E5C8-2075-446C-9CD3-CAD87FED8C5F}" presName="hierChild4" presStyleCnt="0"/>
      <dgm:spPr/>
    </dgm:pt>
    <dgm:pt modelId="{3D44E32C-585C-4D0C-A5C9-ACF403957E2B}" type="pres">
      <dgm:prSet presAssocID="{55F5E5C8-2075-446C-9CD3-CAD87FED8C5F}" presName="hierChild5" presStyleCnt="0"/>
      <dgm:spPr/>
    </dgm:pt>
    <dgm:pt modelId="{BB5480FF-B488-443D-9F6D-EF75001C2C0F}" type="pres">
      <dgm:prSet presAssocID="{EB6F3206-E8C8-4D89-A6C5-675E55EF9444}" presName="hierChild3" presStyleCnt="0"/>
      <dgm:spPr/>
    </dgm:pt>
  </dgm:ptLst>
  <dgm:cxnLst>
    <dgm:cxn modelId="{70AD0DA5-01CF-45EA-AFB9-4C597E54E16A}" type="presOf" srcId="{E7980324-9B77-4643-B7EE-6EE2DA6FDA2F}" destId="{6BF71144-F485-4CB5-A7A2-A89E85FC7161}" srcOrd="1" destOrd="0" presId="urn:microsoft.com/office/officeart/2005/8/layout/orgChart1"/>
    <dgm:cxn modelId="{1875F932-A4B6-4014-BBB9-612D65AE39B7}" type="presOf" srcId="{EB6F3206-E8C8-4D89-A6C5-675E55EF9444}" destId="{90B6D5C0-AC78-456C-8817-FB2123F25FCF}" srcOrd="1" destOrd="0" presId="urn:microsoft.com/office/officeart/2005/8/layout/orgChart1"/>
    <dgm:cxn modelId="{ECE5B0D5-9EB5-49D9-8150-E29C64C33D56}" type="presOf" srcId="{7DBFCE6E-AC39-4300-BACD-61962CE1945A}" destId="{DF1F4617-6350-46A2-92A5-069564BFCF9A}" srcOrd="0" destOrd="0" presId="urn:microsoft.com/office/officeart/2005/8/layout/orgChart1"/>
    <dgm:cxn modelId="{2D460BC1-8366-47EA-9D9C-4179139F8F40}" type="presOf" srcId="{E7980324-9B77-4643-B7EE-6EE2DA6FDA2F}" destId="{F847FDDD-BCFF-468A-941C-A25577B38B0D}" srcOrd="0" destOrd="0" presId="urn:microsoft.com/office/officeart/2005/8/layout/orgChart1"/>
    <dgm:cxn modelId="{67B354FA-CA22-4E91-940C-90309168A6A9}" srcId="{05B2F44F-53E2-4170-9719-9300BC84439D}" destId="{EB6F3206-E8C8-4D89-A6C5-675E55EF9444}" srcOrd="0" destOrd="0" parTransId="{660AA4E5-9E86-4D12-B42E-DFE7CD20BB84}" sibTransId="{95EC1A96-02D3-4A12-B350-2592DF078AC9}"/>
    <dgm:cxn modelId="{2DA76484-51F2-49E5-9433-CCA962763614}" type="presOf" srcId="{B572AFCB-ABCC-4008-B2FF-D0CA26E8FA6F}" destId="{6EE95C1E-B620-4575-8228-EE09D9A04851}" srcOrd="0" destOrd="0" presId="urn:microsoft.com/office/officeart/2005/8/layout/orgChart1"/>
    <dgm:cxn modelId="{DADB8FF6-2625-4427-B836-AAE7C3ED21B6}" type="presOf" srcId="{05B2F44F-53E2-4170-9719-9300BC84439D}" destId="{A30B5ECA-5A2E-4F3A-BF5B-A3C08EDC8659}" srcOrd="0" destOrd="0" presId="urn:microsoft.com/office/officeart/2005/8/layout/orgChart1"/>
    <dgm:cxn modelId="{4238545C-93EC-4128-BB35-4C4806BE844D}" srcId="{EB6F3206-E8C8-4D89-A6C5-675E55EF9444}" destId="{E7980324-9B77-4643-B7EE-6EE2DA6FDA2F}" srcOrd="0" destOrd="0" parTransId="{19AA7B72-17EF-4C70-9557-C40A3639FDA7}" sibTransId="{1448CCB6-F74F-4ADF-A3E1-C1C4D0465DBF}"/>
    <dgm:cxn modelId="{46CAB2D3-4C43-4846-B06C-48F1A6FAF01A}" type="presOf" srcId="{1655DC83-EAF5-4050-A421-A6124143BFDD}" destId="{749321DF-C82F-48FF-88A7-E78CD003660D}" srcOrd="1" destOrd="0" presId="urn:microsoft.com/office/officeart/2005/8/layout/orgChart1"/>
    <dgm:cxn modelId="{56824D10-0A9A-4657-8286-AE4B69966D8F}" type="presOf" srcId="{19AA7B72-17EF-4C70-9557-C40A3639FDA7}" destId="{13E197D7-DB62-4D24-8294-AE08EF8CE2E1}" srcOrd="0" destOrd="0" presId="urn:microsoft.com/office/officeart/2005/8/layout/orgChart1"/>
    <dgm:cxn modelId="{3C3B599D-3799-405F-83D6-2AA0B9E28367}" srcId="{EB6F3206-E8C8-4D89-A6C5-675E55EF9444}" destId="{1655DC83-EAF5-4050-A421-A6124143BFDD}" srcOrd="1" destOrd="0" parTransId="{7DBFCE6E-AC39-4300-BACD-61962CE1945A}" sibTransId="{E19CB034-EFE9-4600-9142-ED692184161A}"/>
    <dgm:cxn modelId="{EFDD5F25-1D29-4E63-B57E-747517A5605C}" type="presOf" srcId="{1655DC83-EAF5-4050-A421-A6124143BFDD}" destId="{DCF72701-F4C2-440E-B139-0CFF1EFF72CB}" srcOrd="0" destOrd="0" presId="urn:microsoft.com/office/officeart/2005/8/layout/orgChart1"/>
    <dgm:cxn modelId="{09A3FB64-E26C-4296-A942-15E7217C347E}" type="presOf" srcId="{EB6F3206-E8C8-4D89-A6C5-675E55EF9444}" destId="{4D1A957E-0D0E-4F0B-87FA-BB04830267E9}" srcOrd="0" destOrd="0" presId="urn:microsoft.com/office/officeart/2005/8/layout/orgChart1"/>
    <dgm:cxn modelId="{50CBE5DA-2BF9-4994-A43C-6D4200B30DC2}" type="presOf" srcId="{55F5E5C8-2075-446C-9CD3-CAD87FED8C5F}" destId="{02F2658F-8108-49DB-90A0-B0C7409DEF66}" srcOrd="0" destOrd="0" presId="urn:microsoft.com/office/officeart/2005/8/layout/orgChart1"/>
    <dgm:cxn modelId="{3FC0CF39-DA17-4515-ACDC-41797F1C8279}" type="presOf" srcId="{55F5E5C8-2075-446C-9CD3-CAD87FED8C5F}" destId="{704C3B43-6223-432F-B580-22A75A9DC748}" srcOrd="1" destOrd="0" presId="urn:microsoft.com/office/officeart/2005/8/layout/orgChart1"/>
    <dgm:cxn modelId="{9457EAB8-68DE-4676-B2DF-07F6E35F5772}" srcId="{EB6F3206-E8C8-4D89-A6C5-675E55EF9444}" destId="{55F5E5C8-2075-446C-9CD3-CAD87FED8C5F}" srcOrd="2" destOrd="0" parTransId="{B572AFCB-ABCC-4008-B2FF-D0CA26E8FA6F}" sibTransId="{2B6EA8AC-77C6-4441-89C8-829673E94A2E}"/>
    <dgm:cxn modelId="{7C8E8B35-6CEA-49B8-A850-BD97F6307FB3}" type="presParOf" srcId="{A30B5ECA-5A2E-4F3A-BF5B-A3C08EDC8659}" destId="{7EE454DF-25FB-41ED-96C0-6E12CF28B10A}" srcOrd="0" destOrd="0" presId="urn:microsoft.com/office/officeart/2005/8/layout/orgChart1"/>
    <dgm:cxn modelId="{B03AE1CF-A26F-42B1-8962-F26FFF7AFBCB}" type="presParOf" srcId="{7EE454DF-25FB-41ED-96C0-6E12CF28B10A}" destId="{6B19639E-E0AB-47A6-8A2B-146C83A9D462}" srcOrd="0" destOrd="0" presId="urn:microsoft.com/office/officeart/2005/8/layout/orgChart1"/>
    <dgm:cxn modelId="{33F77D0D-91FE-4AB9-BBE8-3513287ADD13}" type="presParOf" srcId="{6B19639E-E0AB-47A6-8A2B-146C83A9D462}" destId="{4D1A957E-0D0E-4F0B-87FA-BB04830267E9}" srcOrd="0" destOrd="0" presId="urn:microsoft.com/office/officeart/2005/8/layout/orgChart1"/>
    <dgm:cxn modelId="{9908A626-24A5-4602-9C1D-A28E7C401711}" type="presParOf" srcId="{6B19639E-E0AB-47A6-8A2B-146C83A9D462}" destId="{90B6D5C0-AC78-456C-8817-FB2123F25FCF}" srcOrd="1" destOrd="0" presId="urn:microsoft.com/office/officeart/2005/8/layout/orgChart1"/>
    <dgm:cxn modelId="{1D5F97C9-C9F4-40F9-A5D9-57EFA909589A}" type="presParOf" srcId="{7EE454DF-25FB-41ED-96C0-6E12CF28B10A}" destId="{98BE1BFA-B9EC-4E8F-96BB-526C589C838A}" srcOrd="1" destOrd="0" presId="urn:microsoft.com/office/officeart/2005/8/layout/orgChart1"/>
    <dgm:cxn modelId="{4D2E4257-D8C9-418D-BC6B-1FE4DE68263E}" type="presParOf" srcId="{98BE1BFA-B9EC-4E8F-96BB-526C589C838A}" destId="{13E197D7-DB62-4D24-8294-AE08EF8CE2E1}" srcOrd="0" destOrd="0" presId="urn:microsoft.com/office/officeart/2005/8/layout/orgChart1"/>
    <dgm:cxn modelId="{7F758EC0-C17D-4E05-9E0B-672932340C30}" type="presParOf" srcId="{98BE1BFA-B9EC-4E8F-96BB-526C589C838A}" destId="{9C529B9C-E783-40C2-83C3-71C6F937CBCE}" srcOrd="1" destOrd="0" presId="urn:microsoft.com/office/officeart/2005/8/layout/orgChart1"/>
    <dgm:cxn modelId="{76A123B2-B491-4068-977E-74857D0748DA}" type="presParOf" srcId="{9C529B9C-E783-40C2-83C3-71C6F937CBCE}" destId="{A1AAB502-CFB7-47FB-B8E7-7DBC5B2785DB}" srcOrd="0" destOrd="0" presId="urn:microsoft.com/office/officeart/2005/8/layout/orgChart1"/>
    <dgm:cxn modelId="{4D7ACD7F-5F95-4278-9D38-6052372677B5}" type="presParOf" srcId="{A1AAB502-CFB7-47FB-B8E7-7DBC5B2785DB}" destId="{F847FDDD-BCFF-468A-941C-A25577B38B0D}" srcOrd="0" destOrd="0" presId="urn:microsoft.com/office/officeart/2005/8/layout/orgChart1"/>
    <dgm:cxn modelId="{F729ED67-D9C0-4B79-B473-429663244C7E}" type="presParOf" srcId="{A1AAB502-CFB7-47FB-B8E7-7DBC5B2785DB}" destId="{6BF71144-F485-4CB5-A7A2-A89E85FC7161}" srcOrd="1" destOrd="0" presId="urn:microsoft.com/office/officeart/2005/8/layout/orgChart1"/>
    <dgm:cxn modelId="{5304283F-C240-4D03-B041-F6FFCBE8B715}" type="presParOf" srcId="{9C529B9C-E783-40C2-83C3-71C6F937CBCE}" destId="{A084841F-340B-47FE-9F16-744AD7E924B6}" srcOrd="1" destOrd="0" presId="urn:microsoft.com/office/officeart/2005/8/layout/orgChart1"/>
    <dgm:cxn modelId="{43B1253E-C182-41B5-9481-CD10FD8A6010}" type="presParOf" srcId="{9C529B9C-E783-40C2-83C3-71C6F937CBCE}" destId="{CFA9DD48-5D6C-48BE-B832-02593BBE62DC}" srcOrd="2" destOrd="0" presId="urn:microsoft.com/office/officeart/2005/8/layout/orgChart1"/>
    <dgm:cxn modelId="{A0D21521-1D7F-4420-9AA9-E486AC6CCF08}" type="presParOf" srcId="{98BE1BFA-B9EC-4E8F-96BB-526C589C838A}" destId="{DF1F4617-6350-46A2-92A5-069564BFCF9A}" srcOrd="2" destOrd="0" presId="urn:microsoft.com/office/officeart/2005/8/layout/orgChart1"/>
    <dgm:cxn modelId="{FEDC45F2-F887-4E20-8AA8-1839D4CEA17A}" type="presParOf" srcId="{98BE1BFA-B9EC-4E8F-96BB-526C589C838A}" destId="{BFB09501-FF77-4566-96C5-E0252506CBEC}" srcOrd="3" destOrd="0" presId="urn:microsoft.com/office/officeart/2005/8/layout/orgChart1"/>
    <dgm:cxn modelId="{228D44BF-EAEC-40F4-B3DB-2B19476197A6}" type="presParOf" srcId="{BFB09501-FF77-4566-96C5-E0252506CBEC}" destId="{71F18C92-8E64-44A3-8984-6F7136CE0BC1}" srcOrd="0" destOrd="0" presId="urn:microsoft.com/office/officeart/2005/8/layout/orgChart1"/>
    <dgm:cxn modelId="{416A2817-1534-40F4-9D4C-EF6C546EB878}" type="presParOf" srcId="{71F18C92-8E64-44A3-8984-6F7136CE0BC1}" destId="{DCF72701-F4C2-440E-B139-0CFF1EFF72CB}" srcOrd="0" destOrd="0" presId="urn:microsoft.com/office/officeart/2005/8/layout/orgChart1"/>
    <dgm:cxn modelId="{78613CAC-55BF-4D52-9477-A033A69318E2}" type="presParOf" srcId="{71F18C92-8E64-44A3-8984-6F7136CE0BC1}" destId="{749321DF-C82F-48FF-88A7-E78CD003660D}" srcOrd="1" destOrd="0" presId="urn:microsoft.com/office/officeart/2005/8/layout/orgChart1"/>
    <dgm:cxn modelId="{59940A85-86F4-4243-92A6-F435364824C2}" type="presParOf" srcId="{BFB09501-FF77-4566-96C5-E0252506CBEC}" destId="{BA1321C2-5591-4631-BB49-DFA3A3A6A5B1}" srcOrd="1" destOrd="0" presId="urn:microsoft.com/office/officeart/2005/8/layout/orgChart1"/>
    <dgm:cxn modelId="{832F4D58-FEE1-4816-88B5-D48EF42E1B23}" type="presParOf" srcId="{BFB09501-FF77-4566-96C5-E0252506CBEC}" destId="{6AF83F39-9A02-4ADF-9F62-DA973752108C}" srcOrd="2" destOrd="0" presId="urn:microsoft.com/office/officeart/2005/8/layout/orgChart1"/>
    <dgm:cxn modelId="{5A7031DC-1CE4-4EE6-8D20-3E50A772B815}" type="presParOf" srcId="{98BE1BFA-B9EC-4E8F-96BB-526C589C838A}" destId="{6EE95C1E-B620-4575-8228-EE09D9A04851}" srcOrd="4" destOrd="0" presId="urn:microsoft.com/office/officeart/2005/8/layout/orgChart1"/>
    <dgm:cxn modelId="{7350C353-BC65-46C3-864B-5BDE773E2B48}" type="presParOf" srcId="{98BE1BFA-B9EC-4E8F-96BB-526C589C838A}" destId="{C589E79C-0B1A-48CF-B059-E189302CC822}" srcOrd="5" destOrd="0" presId="urn:microsoft.com/office/officeart/2005/8/layout/orgChart1"/>
    <dgm:cxn modelId="{8C93BA9A-882D-42B6-A02E-59522F90E774}" type="presParOf" srcId="{C589E79C-0B1A-48CF-B059-E189302CC822}" destId="{06B0D71A-C478-44AC-B9C4-534B50E6EE23}" srcOrd="0" destOrd="0" presId="urn:microsoft.com/office/officeart/2005/8/layout/orgChart1"/>
    <dgm:cxn modelId="{21FD21B9-4C13-4EBD-9BC1-87D77E868BA5}" type="presParOf" srcId="{06B0D71A-C478-44AC-B9C4-534B50E6EE23}" destId="{02F2658F-8108-49DB-90A0-B0C7409DEF66}" srcOrd="0" destOrd="0" presId="urn:microsoft.com/office/officeart/2005/8/layout/orgChart1"/>
    <dgm:cxn modelId="{A1DFF326-2B40-4AEF-850B-00C03EDB18F4}" type="presParOf" srcId="{06B0D71A-C478-44AC-B9C4-534B50E6EE23}" destId="{704C3B43-6223-432F-B580-22A75A9DC748}" srcOrd="1" destOrd="0" presId="urn:microsoft.com/office/officeart/2005/8/layout/orgChart1"/>
    <dgm:cxn modelId="{DD641290-9249-4EE2-A477-B7F8F066977D}" type="presParOf" srcId="{C589E79C-0B1A-48CF-B059-E189302CC822}" destId="{2530473E-4479-4608-8004-3C88905CF64F}" srcOrd="1" destOrd="0" presId="urn:microsoft.com/office/officeart/2005/8/layout/orgChart1"/>
    <dgm:cxn modelId="{40A8EE86-972E-46AB-9CA4-1145A7274690}" type="presParOf" srcId="{C589E79C-0B1A-48CF-B059-E189302CC822}" destId="{3D44E32C-585C-4D0C-A5C9-ACF403957E2B}" srcOrd="2" destOrd="0" presId="urn:microsoft.com/office/officeart/2005/8/layout/orgChart1"/>
    <dgm:cxn modelId="{9BC168D3-F118-4F46-8AE1-B93262199F0B}" type="presParOf" srcId="{7EE454DF-25FB-41ED-96C0-6E12CF28B10A}" destId="{BB5480FF-B488-443D-9F6D-EF75001C2C0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B2F44F-53E2-4170-9719-9300BC84439D}" type="doc">
      <dgm:prSet loTypeId="urn:microsoft.com/office/officeart/2005/8/layout/orgChart1" loCatId="hierarchy" qsTypeId="urn:microsoft.com/office/officeart/2005/8/quickstyle/3d2" qsCatId="3D" csTypeId="urn:microsoft.com/office/officeart/2005/8/colors/accent2_1" csCatId="accent2" phldr="1"/>
      <dgm:spPr/>
      <dgm:t>
        <a:bodyPr/>
        <a:lstStyle/>
        <a:p>
          <a:endParaRPr lang="en-US"/>
        </a:p>
      </dgm:t>
    </dgm:pt>
    <dgm:pt modelId="{EB6F3206-E8C8-4D89-A6C5-675E55EF9444}">
      <dgm:prSet phldrT="[Text]" custT="1"/>
      <dgm:spPr/>
      <dgm:t>
        <a:bodyPr/>
        <a:lstStyle/>
        <a:p>
          <a:r>
            <a:rPr lang="en-US" sz="1600" dirty="0" smtClean="0"/>
            <a:t>Fare Structure</a:t>
          </a:r>
          <a:endParaRPr lang="en-US" sz="1600" dirty="0"/>
        </a:p>
      </dgm:t>
    </dgm:pt>
    <dgm:pt modelId="{660AA4E5-9E86-4D12-B42E-DFE7CD20BB84}" type="parTrans" cxnId="{67B354FA-CA22-4E91-940C-90309168A6A9}">
      <dgm:prSet/>
      <dgm:spPr/>
      <dgm:t>
        <a:bodyPr/>
        <a:lstStyle/>
        <a:p>
          <a:endParaRPr lang="en-US"/>
        </a:p>
      </dgm:t>
    </dgm:pt>
    <dgm:pt modelId="{95EC1A96-02D3-4A12-B350-2592DF078AC9}" type="sibTrans" cxnId="{67B354FA-CA22-4E91-940C-90309168A6A9}">
      <dgm:prSet/>
      <dgm:spPr/>
      <dgm:t>
        <a:bodyPr/>
        <a:lstStyle/>
        <a:p>
          <a:endParaRPr lang="en-US"/>
        </a:p>
      </dgm:t>
    </dgm:pt>
    <dgm:pt modelId="{E7980324-9B77-4643-B7EE-6EE2DA6FDA2F}">
      <dgm:prSet phldrT="[Text]" custT="1"/>
      <dgm:spPr/>
      <dgm:t>
        <a:bodyPr/>
        <a:lstStyle/>
        <a:p>
          <a:r>
            <a:rPr lang="en-US" sz="1600" dirty="0" smtClean="0"/>
            <a:t>Premium Carrier</a:t>
          </a:r>
          <a:endParaRPr lang="en-US" sz="1600" dirty="0"/>
        </a:p>
      </dgm:t>
    </dgm:pt>
    <dgm:pt modelId="{19AA7B72-17EF-4C70-9557-C40A3639FDA7}" type="parTrans" cxnId="{4238545C-93EC-4128-BB35-4C4806BE844D}">
      <dgm:prSet/>
      <dgm:spPr/>
      <dgm:t>
        <a:bodyPr/>
        <a:lstStyle/>
        <a:p>
          <a:endParaRPr lang="en-US"/>
        </a:p>
      </dgm:t>
    </dgm:pt>
    <dgm:pt modelId="{1448CCB6-F74F-4ADF-A3E1-C1C4D0465DBF}" type="sibTrans" cxnId="{4238545C-93EC-4128-BB35-4C4806BE844D}">
      <dgm:prSet/>
      <dgm:spPr/>
      <dgm:t>
        <a:bodyPr/>
        <a:lstStyle/>
        <a:p>
          <a:endParaRPr lang="en-US"/>
        </a:p>
      </dgm:t>
    </dgm:pt>
    <dgm:pt modelId="{1655DC83-EAF5-4050-A421-A6124143BFDD}">
      <dgm:prSet phldrT="[Text]" custT="1"/>
      <dgm:spPr/>
      <dgm:t>
        <a:bodyPr/>
        <a:lstStyle/>
        <a:p>
          <a:r>
            <a:rPr lang="en-US" sz="1600" dirty="0" smtClean="0"/>
            <a:t>Low Cost Carrier</a:t>
          </a:r>
          <a:endParaRPr lang="en-US" sz="1600" dirty="0"/>
        </a:p>
      </dgm:t>
    </dgm:pt>
    <dgm:pt modelId="{7DBFCE6E-AC39-4300-BACD-61962CE1945A}" type="parTrans" cxnId="{3C3B599D-3799-405F-83D6-2AA0B9E28367}">
      <dgm:prSet/>
      <dgm:spPr/>
      <dgm:t>
        <a:bodyPr/>
        <a:lstStyle/>
        <a:p>
          <a:endParaRPr lang="en-US"/>
        </a:p>
      </dgm:t>
    </dgm:pt>
    <dgm:pt modelId="{E19CB034-EFE9-4600-9142-ED692184161A}" type="sibTrans" cxnId="{3C3B599D-3799-405F-83D6-2AA0B9E28367}">
      <dgm:prSet/>
      <dgm:spPr/>
      <dgm:t>
        <a:bodyPr/>
        <a:lstStyle/>
        <a:p>
          <a:endParaRPr lang="en-US"/>
        </a:p>
      </dgm:t>
    </dgm:pt>
    <dgm:pt modelId="{A30B5ECA-5A2E-4F3A-BF5B-A3C08EDC8659}" type="pres">
      <dgm:prSet presAssocID="{05B2F44F-53E2-4170-9719-9300BC84439D}" presName="hierChild1" presStyleCnt="0">
        <dgm:presLayoutVars>
          <dgm:orgChart val="1"/>
          <dgm:chPref val="1"/>
          <dgm:dir/>
          <dgm:animOne val="branch"/>
          <dgm:animLvl val="lvl"/>
          <dgm:resizeHandles/>
        </dgm:presLayoutVars>
      </dgm:prSet>
      <dgm:spPr/>
      <dgm:t>
        <a:bodyPr/>
        <a:lstStyle/>
        <a:p>
          <a:endParaRPr lang="en-US"/>
        </a:p>
      </dgm:t>
    </dgm:pt>
    <dgm:pt modelId="{7EE454DF-25FB-41ED-96C0-6E12CF28B10A}" type="pres">
      <dgm:prSet presAssocID="{EB6F3206-E8C8-4D89-A6C5-675E55EF9444}" presName="hierRoot1" presStyleCnt="0">
        <dgm:presLayoutVars>
          <dgm:hierBranch val="init"/>
        </dgm:presLayoutVars>
      </dgm:prSet>
      <dgm:spPr/>
    </dgm:pt>
    <dgm:pt modelId="{6B19639E-E0AB-47A6-8A2B-146C83A9D462}" type="pres">
      <dgm:prSet presAssocID="{EB6F3206-E8C8-4D89-A6C5-675E55EF9444}" presName="rootComposite1" presStyleCnt="0"/>
      <dgm:spPr/>
    </dgm:pt>
    <dgm:pt modelId="{4D1A957E-0D0E-4F0B-87FA-BB04830267E9}" type="pres">
      <dgm:prSet presAssocID="{EB6F3206-E8C8-4D89-A6C5-675E55EF9444}" presName="rootText1" presStyleLbl="node0" presStyleIdx="0" presStyleCnt="1" custScaleX="126649" custScaleY="60752">
        <dgm:presLayoutVars>
          <dgm:chPref val="3"/>
        </dgm:presLayoutVars>
      </dgm:prSet>
      <dgm:spPr/>
      <dgm:t>
        <a:bodyPr/>
        <a:lstStyle/>
        <a:p>
          <a:endParaRPr lang="en-US"/>
        </a:p>
      </dgm:t>
    </dgm:pt>
    <dgm:pt modelId="{90B6D5C0-AC78-456C-8817-FB2123F25FCF}" type="pres">
      <dgm:prSet presAssocID="{EB6F3206-E8C8-4D89-A6C5-675E55EF9444}" presName="rootConnector1" presStyleLbl="node1" presStyleIdx="0" presStyleCnt="0"/>
      <dgm:spPr/>
      <dgm:t>
        <a:bodyPr/>
        <a:lstStyle/>
        <a:p>
          <a:endParaRPr lang="en-US"/>
        </a:p>
      </dgm:t>
    </dgm:pt>
    <dgm:pt modelId="{98BE1BFA-B9EC-4E8F-96BB-526C589C838A}" type="pres">
      <dgm:prSet presAssocID="{EB6F3206-E8C8-4D89-A6C5-675E55EF9444}" presName="hierChild2" presStyleCnt="0"/>
      <dgm:spPr/>
    </dgm:pt>
    <dgm:pt modelId="{13E197D7-DB62-4D24-8294-AE08EF8CE2E1}" type="pres">
      <dgm:prSet presAssocID="{19AA7B72-17EF-4C70-9557-C40A3639FDA7}" presName="Name37" presStyleLbl="parChTrans1D2" presStyleIdx="0" presStyleCnt="2"/>
      <dgm:spPr/>
      <dgm:t>
        <a:bodyPr/>
        <a:lstStyle/>
        <a:p>
          <a:endParaRPr lang="en-US"/>
        </a:p>
      </dgm:t>
    </dgm:pt>
    <dgm:pt modelId="{9C529B9C-E783-40C2-83C3-71C6F937CBCE}" type="pres">
      <dgm:prSet presAssocID="{E7980324-9B77-4643-B7EE-6EE2DA6FDA2F}" presName="hierRoot2" presStyleCnt="0">
        <dgm:presLayoutVars>
          <dgm:hierBranch val="init"/>
        </dgm:presLayoutVars>
      </dgm:prSet>
      <dgm:spPr/>
    </dgm:pt>
    <dgm:pt modelId="{A1AAB502-CFB7-47FB-B8E7-7DBC5B2785DB}" type="pres">
      <dgm:prSet presAssocID="{E7980324-9B77-4643-B7EE-6EE2DA6FDA2F}" presName="rootComposite" presStyleCnt="0"/>
      <dgm:spPr/>
    </dgm:pt>
    <dgm:pt modelId="{F847FDDD-BCFF-468A-941C-A25577B38B0D}" type="pres">
      <dgm:prSet presAssocID="{E7980324-9B77-4643-B7EE-6EE2DA6FDA2F}" presName="rootText" presStyleLbl="node2" presStyleIdx="0" presStyleCnt="2" custScaleX="128129" custScaleY="57098" custLinFactNeighborX="-11136">
        <dgm:presLayoutVars>
          <dgm:chPref val="3"/>
        </dgm:presLayoutVars>
      </dgm:prSet>
      <dgm:spPr/>
      <dgm:t>
        <a:bodyPr/>
        <a:lstStyle/>
        <a:p>
          <a:endParaRPr lang="en-US"/>
        </a:p>
      </dgm:t>
    </dgm:pt>
    <dgm:pt modelId="{6BF71144-F485-4CB5-A7A2-A89E85FC7161}" type="pres">
      <dgm:prSet presAssocID="{E7980324-9B77-4643-B7EE-6EE2DA6FDA2F}" presName="rootConnector" presStyleLbl="node2" presStyleIdx="0" presStyleCnt="2"/>
      <dgm:spPr/>
      <dgm:t>
        <a:bodyPr/>
        <a:lstStyle/>
        <a:p>
          <a:endParaRPr lang="en-US"/>
        </a:p>
      </dgm:t>
    </dgm:pt>
    <dgm:pt modelId="{A084841F-340B-47FE-9F16-744AD7E924B6}" type="pres">
      <dgm:prSet presAssocID="{E7980324-9B77-4643-B7EE-6EE2DA6FDA2F}" presName="hierChild4" presStyleCnt="0"/>
      <dgm:spPr/>
    </dgm:pt>
    <dgm:pt modelId="{CFA9DD48-5D6C-48BE-B832-02593BBE62DC}" type="pres">
      <dgm:prSet presAssocID="{E7980324-9B77-4643-B7EE-6EE2DA6FDA2F}" presName="hierChild5" presStyleCnt="0"/>
      <dgm:spPr/>
    </dgm:pt>
    <dgm:pt modelId="{DF1F4617-6350-46A2-92A5-069564BFCF9A}" type="pres">
      <dgm:prSet presAssocID="{7DBFCE6E-AC39-4300-BACD-61962CE1945A}" presName="Name37" presStyleLbl="parChTrans1D2" presStyleIdx="1" presStyleCnt="2"/>
      <dgm:spPr/>
      <dgm:t>
        <a:bodyPr/>
        <a:lstStyle/>
        <a:p>
          <a:endParaRPr lang="en-US"/>
        </a:p>
      </dgm:t>
    </dgm:pt>
    <dgm:pt modelId="{BFB09501-FF77-4566-96C5-E0252506CBEC}" type="pres">
      <dgm:prSet presAssocID="{1655DC83-EAF5-4050-A421-A6124143BFDD}" presName="hierRoot2" presStyleCnt="0">
        <dgm:presLayoutVars>
          <dgm:hierBranch val="init"/>
        </dgm:presLayoutVars>
      </dgm:prSet>
      <dgm:spPr/>
    </dgm:pt>
    <dgm:pt modelId="{71F18C92-8E64-44A3-8984-6F7136CE0BC1}" type="pres">
      <dgm:prSet presAssocID="{1655DC83-EAF5-4050-A421-A6124143BFDD}" presName="rootComposite" presStyleCnt="0"/>
      <dgm:spPr/>
    </dgm:pt>
    <dgm:pt modelId="{DCF72701-F4C2-440E-B139-0CFF1EFF72CB}" type="pres">
      <dgm:prSet presAssocID="{1655DC83-EAF5-4050-A421-A6124143BFDD}" presName="rootText" presStyleLbl="node2" presStyleIdx="1" presStyleCnt="2" custScaleX="128129" custScaleY="58020" custLinFactNeighborX="11136">
        <dgm:presLayoutVars>
          <dgm:chPref val="3"/>
        </dgm:presLayoutVars>
      </dgm:prSet>
      <dgm:spPr/>
      <dgm:t>
        <a:bodyPr/>
        <a:lstStyle/>
        <a:p>
          <a:endParaRPr lang="en-US"/>
        </a:p>
      </dgm:t>
    </dgm:pt>
    <dgm:pt modelId="{749321DF-C82F-48FF-88A7-E78CD003660D}" type="pres">
      <dgm:prSet presAssocID="{1655DC83-EAF5-4050-A421-A6124143BFDD}" presName="rootConnector" presStyleLbl="node2" presStyleIdx="1" presStyleCnt="2"/>
      <dgm:spPr/>
      <dgm:t>
        <a:bodyPr/>
        <a:lstStyle/>
        <a:p>
          <a:endParaRPr lang="en-US"/>
        </a:p>
      </dgm:t>
    </dgm:pt>
    <dgm:pt modelId="{BA1321C2-5591-4631-BB49-DFA3A3A6A5B1}" type="pres">
      <dgm:prSet presAssocID="{1655DC83-EAF5-4050-A421-A6124143BFDD}" presName="hierChild4" presStyleCnt="0"/>
      <dgm:spPr/>
    </dgm:pt>
    <dgm:pt modelId="{6AF83F39-9A02-4ADF-9F62-DA973752108C}" type="pres">
      <dgm:prSet presAssocID="{1655DC83-EAF5-4050-A421-A6124143BFDD}" presName="hierChild5" presStyleCnt="0"/>
      <dgm:spPr/>
    </dgm:pt>
    <dgm:pt modelId="{BB5480FF-B488-443D-9F6D-EF75001C2C0F}" type="pres">
      <dgm:prSet presAssocID="{EB6F3206-E8C8-4D89-A6C5-675E55EF9444}" presName="hierChild3" presStyleCnt="0"/>
      <dgm:spPr/>
    </dgm:pt>
  </dgm:ptLst>
  <dgm:cxnLst>
    <dgm:cxn modelId="{D73D1AF8-3E14-49EB-9858-31126012043F}" type="presOf" srcId="{19AA7B72-17EF-4C70-9557-C40A3639FDA7}" destId="{13E197D7-DB62-4D24-8294-AE08EF8CE2E1}" srcOrd="0" destOrd="0" presId="urn:microsoft.com/office/officeart/2005/8/layout/orgChart1"/>
    <dgm:cxn modelId="{4238545C-93EC-4128-BB35-4C4806BE844D}" srcId="{EB6F3206-E8C8-4D89-A6C5-675E55EF9444}" destId="{E7980324-9B77-4643-B7EE-6EE2DA6FDA2F}" srcOrd="0" destOrd="0" parTransId="{19AA7B72-17EF-4C70-9557-C40A3639FDA7}" sibTransId="{1448CCB6-F74F-4ADF-A3E1-C1C4D0465DBF}"/>
    <dgm:cxn modelId="{67B354FA-CA22-4E91-940C-90309168A6A9}" srcId="{05B2F44F-53E2-4170-9719-9300BC84439D}" destId="{EB6F3206-E8C8-4D89-A6C5-675E55EF9444}" srcOrd="0" destOrd="0" parTransId="{660AA4E5-9E86-4D12-B42E-DFE7CD20BB84}" sibTransId="{95EC1A96-02D3-4A12-B350-2592DF078AC9}"/>
    <dgm:cxn modelId="{79D96C15-01B8-4C30-84CB-615A95B8ADDC}" type="presOf" srcId="{1655DC83-EAF5-4050-A421-A6124143BFDD}" destId="{749321DF-C82F-48FF-88A7-E78CD003660D}" srcOrd="1" destOrd="0" presId="urn:microsoft.com/office/officeart/2005/8/layout/orgChart1"/>
    <dgm:cxn modelId="{FD1D003A-9649-44E2-A9C3-C227B97E434F}" type="presOf" srcId="{EB6F3206-E8C8-4D89-A6C5-675E55EF9444}" destId="{4D1A957E-0D0E-4F0B-87FA-BB04830267E9}" srcOrd="0" destOrd="0" presId="urn:microsoft.com/office/officeart/2005/8/layout/orgChart1"/>
    <dgm:cxn modelId="{E5CB1B25-37BE-4AE5-8707-E1D9A104BA9D}" type="presOf" srcId="{05B2F44F-53E2-4170-9719-9300BC84439D}" destId="{A30B5ECA-5A2E-4F3A-BF5B-A3C08EDC8659}" srcOrd="0" destOrd="0" presId="urn:microsoft.com/office/officeart/2005/8/layout/orgChart1"/>
    <dgm:cxn modelId="{39A5E8C9-CCD4-40B5-B3DC-5EC9F12462FF}" type="presOf" srcId="{E7980324-9B77-4643-B7EE-6EE2DA6FDA2F}" destId="{F847FDDD-BCFF-468A-941C-A25577B38B0D}" srcOrd="0" destOrd="0" presId="urn:microsoft.com/office/officeart/2005/8/layout/orgChart1"/>
    <dgm:cxn modelId="{FF431F65-0C9D-4A7E-8A53-5718A194B34D}" type="presOf" srcId="{1655DC83-EAF5-4050-A421-A6124143BFDD}" destId="{DCF72701-F4C2-440E-B139-0CFF1EFF72CB}" srcOrd="0" destOrd="0" presId="urn:microsoft.com/office/officeart/2005/8/layout/orgChart1"/>
    <dgm:cxn modelId="{72948466-CF50-42A8-AF76-6A121C3A192B}" type="presOf" srcId="{7DBFCE6E-AC39-4300-BACD-61962CE1945A}" destId="{DF1F4617-6350-46A2-92A5-069564BFCF9A}" srcOrd="0" destOrd="0" presId="urn:microsoft.com/office/officeart/2005/8/layout/orgChart1"/>
    <dgm:cxn modelId="{3C3B599D-3799-405F-83D6-2AA0B9E28367}" srcId="{EB6F3206-E8C8-4D89-A6C5-675E55EF9444}" destId="{1655DC83-EAF5-4050-A421-A6124143BFDD}" srcOrd="1" destOrd="0" parTransId="{7DBFCE6E-AC39-4300-BACD-61962CE1945A}" sibTransId="{E19CB034-EFE9-4600-9142-ED692184161A}"/>
    <dgm:cxn modelId="{B4020627-FC39-4ABF-A894-E32429241E78}" type="presOf" srcId="{EB6F3206-E8C8-4D89-A6C5-675E55EF9444}" destId="{90B6D5C0-AC78-456C-8817-FB2123F25FCF}" srcOrd="1" destOrd="0" presId="urn:microsoft.com/office/officeart/2005/8/layout/orgChart1"/>
    <dgm:cxn modelId="{1F4BA632-2769-4E63-96F0-B98CCC6555FF}" type="presOf" srcId="{E7980324-9B77-4643-B7EE-6EE2DA6FDA2F}" destId="{6BF71144-F485-4CB5-A7A2-A89E85FC7161}" srcOrd="1" destOrd="0" presId="urn:microsoft.com/office/officeart/2005/8/layout/orgChart1"/>
    <dgm:cxn modelId="{8DE48488-E703-4AC3-A5EF-4215C35E7B2B}" type="presParOf" srcId="{A30B5ECA-5A2E-4F3A-BF5B-A3C08EDC8659}" destId="{7EE454DF-25FB-41ED-96C0-6E12CF28B10A}" srcOrd="0" destOrd="0" presId="urn:microsoft.com/office/officeart/2005/8/layout/orgChart1"/>
    <dgm:cxn modelId="{DD2D0861-E565-497B-88F0-35334C0BD2F5}" type="presParOf" srcId="{7EE454DF-25FB-41ED-96C0-6E12CF28B10A}" destId="{6B19639E-E0AB-47A6-8A2B-146C83A9D462}" srcOrd="0" destOrd="0" presId="urn:microsoft.com/office/officeart/2005/8/layout/orgChart1"/>
    <dgm:cxn modelId="{14668DA9-D31A-48C1-A612-78A5DACAF07B}" type="presParOf" srcId="{6B19639E-E0AB-47A6-8A2B-146C83A9D462}" destId="{4D1A957E-0D0E-4F0B-87FA-BB04830267E9}" srcOrd="0" destOrd="0" presId="urn:microsoft.com/office/officeart/2005/8/layout/orgChart1"/>
    <dgm:cxn modelId="{F11A196B-021A-4A97-9875-A5061E56B8A9}" type="presParOf" srcId="{6B19639E-E0AB-47A6-8A2B-146C83A9D462}" destId="{90B6D5C0-AC78-456C-8817-FB2123F25FCF}" srcOrd="1" destOrd="0" presId="urn:microsoft.com/office/officeart/2005/8/layout/orgChart1"/>
    <dgm:cxn modelId="{5F489661-89B3-4E37-BD2C-7FF7E061AC0E}" type="presParOf" srcId="{7EE454DF-25FB-41ED-96C0-6E12CF28B10A}" destId="{98BE1BFA-B9EC-4E8F-96BB-526C589C838A}" srcOrd="1" destOrd="0" presId="urn:microsoft.com/office/officeart/2005/8/layout/orgChart1"/>
    <dgm:cxn modelId="{0701276A-FB0C-41FA-82E9-6BD7141355F0}" type="presParOf" srcId="{98BE1BFA-B9EC-4E8F-96BB-526C589C838A}" destId="{13E197D7-DB62-4D24-8294-AE08EF8CE2E1}" srcOrd="0" destOrd="0" presId="urn:microsoft.com/office/officeart/2005/8/layout/orgChart1"/>
    <dgm:cxn modelId="{EC51152C-F8C4-4068-ABF4-D168F4C26403}" type="presParOf" srcId="{98BE1BFA-B9EC-4E8F-96BB-526C589C838A}" destId="{9C529B9C-E783-40C2-83C3-71C6F937CBCE}" srcOrd="1" destOrd="0" presId="urn:microsoft.com/office/officeart/2005/8/layout/orgChart1"/>
    <dgm:cxn modelId="{EA97E9FC-04EB-458D-A1B4-EAB5368FDBA5}" type="presParOf" srcId="{9C529B9C-E783-40C2-83C3-71C6F937CBCE}" destId="{A1AAB502-CFB7-47FB-B8E7-7DBC5B2785DB}" srcOrd="0" destOrd="0" presId="urn:microsoft.com/office/officeart/2005/8/layout/orgChart1"/>
    <dgm:cxn modelId="{59A1597C-B378-43FB-9C89-C30833FC8EFF}" type="presParOf" srcId="{A1AAB502-CFB7-47FB-B8E7-7DBC5B2785DB}" destId="{F847FDDD-BCFF-468A-941C-A25577B38B0D}" srcOrd="0" destOrd="0" presId="urn:microsoft.com/office/officeart/2005/8/layout/orgChart1"/>
    <dgm:cxn modelId="{0E761509-2C7A-4E22-B5A5-80F128139B04}" type="presParOf" srcId="{A1AAB502-CFB7-47FB-B8E7-7DBC5B2785DB}" destId="{6BF71144-F485-4CB5-A7A2-A89E85FC7161}" srcOrd="1" destOrd="0" presId="urn:microsoft.com/office/officeart/2005/8/layout/orgChart1"/>
    <dgm:cxn modelId="{31ECE214-16C3-41B1-A590-4BEA65391711}" type="presParOf" srcId="{9C529B9C-E783-40C2-83C3-71C6F937CBCE}" destId="{A084841F-340B-47FE-9F16-744AD7E924B6}" srcOrd="1" destOrd="0" presId="urn:microsoft.com/office/officeart/2005/8/layout/orgChart1"/>
    <dgm:cxn modelId="{AB89F622-A0CF-485E-98B1-9945479C5089}" type="presParOf" srcId="{9C529B9C-E783-40C2-83C3-71C6F937CBCE}" destId="{CFA9DD48-5D6C-48BE-B832-02593BBE62DC}" srcOrd="2" destOrd="0" presId="urn:microsoft.com/office/officeart/2005/8/layout/orgChart1"/>
    <dgm:cxn modelId="{5F62B2A0-620E-4BD5-B865-2D505730F1FB}" type="presParOf" srcId="{98BE1BFA-B9EC-4E8F-96BB-526C589C838A}" destId="{DF1F4617-6350-46A2-92A5-069564BFCF9A}" srcOrd="2" destOrd="0" presId="urn:microsoft.com/office/officeart/2005/8/layout/orgChart1"/>
    <dgm:cxn modelId="{8CA84CF4-9CDA-4B7B-887F-78BD82AD1BB8}" type="presParOf" srcId="{98BE1BFA-B9EC-4E8F-96BB-526C589C838A}" destId="{BFB09501-FF77-4566-96C5-E0252506CBEC}" srcOrd="3" destOrd="0" presId="urn:microsoft.com/office/officeart/2005/8/layout/orgChart1"/>
    <dgm:cxn modelId="{2FF6105F-49A2-4942-9FCE-27473D96E8C3}" type="presParOf" srcId="{BFB09501-FF77-4566-96C5-E0252506CBEC}" destId="{71F18C92-8E64-44A3-8984-6F7136CE0BC1}" srcOrd="0" destOrd="0" presId="urn:microsoft.com/office/officeart/2005/8/layout/orgChart1"/>
    <dgm:cxn modelId="{B61F0B0E-9D4A-40BB-92D8-63D2F600F867}" type="presParOf" srcId="{71F18C92-8E64-44A3-8984-6F7136CE0BC1}" destId="{DCF72701-F4C2-440E-B139-0CFF1EFF72CB}" srcOrd="0" destOrd="0" presId="urn:microsoft.com/office/officeart/2005/8/layout/orgChart1"/>
    <dgm:cxn modelId="{77F9B674-2B1F-45DA-B944-7575C6EAD6EF}" type="presParOf" srcId="{71F18C92-8E64-44A3-8984-6F7136CE0BC1}" destId="{749321DF-C82F-48FF-88A7-E78CD003660D}" srcOrd="1" destOrd="0" presId="urn:microsoft.com/office/officeart/2005/8/layout/orgChart1"/>
    <dgm:cxn modelId="{FB07121B-08B2-478A-82E4-8DFE69AAEBAE}" type="presParOf" srcId="{BFB09501-FF77-4566-96C5-E0252506CBEC}" destId="{BA1321C2-5591-4631-BB49-DFA3A3A6A5B1}" srcOrd="1" destOrd="0" presId="urn:microsoft.com/office/officeart/2005/8/layout/orgChart1"/>
    <dgm:cxn modelId="{575CB76E-A6BB-4EA5-B5DD-126BCC6BFB02}" type="presParOf" srcId="{BFB09501-FF77-4566-96C5-E0252506CBEC}" destId="{6AF83F39-9A02-4ADF-9F62-DA973752108C}" srcOrd="2" destOrd="0" presId="urn:microsoft.com/office/officeart/2005/8/layout/orgChart1"/>
    <dgm:cxn modelId="{DA46E757-C407-4F17-9E17-FC9896741F08}" type="presParOf" srcId="{7EE454DF-25FB-41ED-96C0-6E12CF28B10A}" destId="{BB5480FF-B488-443D-9F6D-EF75001C2C0F}"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A05D3-8D1F-475F-A283-F3ECFD3319A5}">
      <dsp:nvSpPr>
        <dsp:cNvPr id="0" name=""/>
        <dsp:cNvSpPr/>
      </dsp:nvSpPr>
      <dsp:spPr>
        <a:xfrm>
          <a:off x="0" y="178799"/>
          <a:ext cx="78486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139" tIns="208280" rIns="6091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Tourism is one of the biggest and fastest growing industries in the world.</a:t>
          </a:r>
          <a:endParaRPr lang="en-US" sz="1800" kern="1200" dirty="0"/>
        </a:p>
        <a:p>
          <a:pPr marL="171450" lvl="1" indent="-171450" algn="l" defTabSz="800100">
            <a:lnSpc>
              <a:spcPct val="90000"/>
            </a:lnSpc>
            <a:spcBef>
              <a:spcPct val="0"/>
            </a:spcBef>
            <a:spcAft>
              <a:spcPct val="15000"/>
            </a:spcAft>
            <a:buChar char="••"/>
          </a:pPr>
          <a:r>
            <a:rPr lang="en-US" sz="1800" kern="1200" dirty="0" smtClean="0"/>
            <a:t>4.2% of the annual average growth rate is expected over 2012-2022.</a:t>
          </a:r>
          <a:endParaRPr lang="en-US" sz="1800" kern="1200" dirty="0"/>
        </a:p>
      </dsp:txBody>
      <dsp:txXfrm>
        <a:off x="0" y="178799"/>
        <a:ext cx="7848600" cy="1134000"/>
      </dsp:txXfrm>
    </dsp:sp>
    <dsp:sp modelId="{D10BD037-2AC5-49D1-AF77-F04777127C8D}">
      <dsp:nvSpPr>
        <dsp:cNvPr id="0" name=""/>
        <dsp:cNvSpPr/>
      </dsp:nvSpPr>
      <dsp:spPr>
        <a:xfrm>
          <a:off x="392430" y="31199"/>
          <a:ext cx="5494020"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661" tIns="0" rIns="207661" bIns="0" numCol="1" spcCol="1270" anchor="ctr" anchorCtr="0">
          <a:noAutofit/>
        </a:bodyPr>
        <a:lstStyle/>
        <a:p>
          <a:pPr lvl="0" algn="l" defTabSz="889000">
            <a:lnSpc>
              <a:spcPct val="90000"/>
            </a:lnSpc>
            <a:spcBef>
              <a:spcPct val="0"/>
            </a:spcBef>
            <a:spcAft>
              <a:spcPct val="35000"/>
            </a:spcAft>
          </a:pPr>
          <a:r>
            <a:rPr lang="en-US" sz="2000" kern="1200" dirty="0" smtClean="0"/>
            <a:t>Growing Industry</a:t>
          </a:r>
          <a:endParaRPr lang="en-US" sz="2000" kern="1200" dirty="0"/>
        </a:p>
      </dsp:txBody>
      <dsp:txXfrm>
        <a:off x="406840" y="45609"/>
        <a:ext cx="5465200" cy="266380"/>
      </dsp:txXfrm>
    </dsp:sp>
    <dsp:sp modelId="{99D33CD0-5B77-4F4B-B2D1-ECF5ACD5124B}">
      <dsp:nvSpPr>
        <dsp:cNvPr id="0" name=""/>
        <dsp:cNvSpPr/>
      </dsp:nvSpPr>
      <dsp:spPr>
        <a:xfrm>
          <a:off x="0" y="1514399"/>
          <a:ext cx="78486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139" tIns="208280" rIns="6091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Tourism sector is the largest employer, accounting for approximately 225 million jobs or 10.7% of the global labor force.</a:t>
          </a:r>
          <a:endParaRPr lang="en-US" sz="1800" kern="1200" dirty="0"/>
        </a:p>
        <a:p>
          <a:pPr marL="171450" lvl="1" indent="-171450" algn="l" defTabSz="800100">
            <a:lnSpc>
              <a:spcPct val="90000"/>
            </a:lnSpc>
            <a:spcBef>
              <a:spcPct val="0"/>
            </a:spcBef>
            <a:spcAft>
              <a:spcPct val="15000"/>
            </a:spcAft>
            <a:buChar char="••"/>
          </a:pPr>
          <a:r>
            <a:rPr lang="en-US" sz="1800" kern="1200" dirty="0" smtClean="0"/>
            <a:t>It is estimated to rise to 275 million by 2022. </a:t>
          </a:r>
          <a:endParaRPr lang="en-US" sz="1800" kern="1200" dirty="0"/>
        </a:p>
      </dsp:txBody>
      <dsp:txXfrm>
        <a:off x="0" y="1514399"/>
        <a:ext cx="7848600" cy="1134000"/>
      </dsp:txXfrm>
    </dsp:sp>
    <dsp:sp modelId="{BED4F6F9-C737-4187-8C8C-B0BAAAC5DBB1}">
      <dsp:nvSpPr>
        <dsp:cNvPr id="0" name=""/>
        <dsp:cNvSpPr/>
      </dsp:nvSpPr>
      <dsp:spPr>
        <a:xfrm>
          <a:off x="392430" y="1366799"/>
          <a:ext cx="5494020"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661" tIns="0" rIns="207661" bIns="0" numCol="1" spcCol="1270" anchor="ctr" anchorCtr="0">
          <a:noAutofit/>
        </a:bodyPr>
        <a:lstStyle/>
        <a:p>
          <a:pPr lvl="0" algn="l" defTabSz="889000">
            <a:lnSpc>
              <a:spcPct val="90000"/>
            </a:lnSpc>
            <a:spcBef>
              <a:spcPct val="0"/>
            </a:spcBef>
            <a:spcAft>
              <a:spcPct val="35000"/>
            </a:spcAft>
          </a:pPr>
          <a:r>
            <a:rPr lang="en-US" sz="2000" kern="1200" dirty="0" smtClean="0"/>
            <a:t>Increase Workforce </a:t>
          </a:r>
          <a:endParaRPr lang="en-US" sz="2000" kern="1200" dirty="0"/>
        </a:p>
      </dsp:txBody>
      <dsp:txXfrm>
        <a:off x="406840" y="1381209"/>
        <a:ext cx="5465200" cy="266380"/>
      </dsp:txXfrm>
    </dsp:sp>
    <dsp:sp modelId="{A006C7A5-E42C-4722-AAFB-AADD0170BD74}">
      <dsp:nvSpPr>
        <dsp:cNvPr id="0" name=""/>
        <dsp:cNvSpPr/>
      </dsp:nvSpPr>
      <dsp:spPr>
        <a:xfrm>
          <a:off x="0" y="2850000"/>
          <a:ext cx="7848600" cy="138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139" tIns="208280" rIns="609139"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Travel and Tourism’s direct contribution in 2011 was US$ 2 trillion and is expected to reach around US$10.5 trillion by 2019.</a:t>
          </a:r>
          <a:endParaRPr lang="en-US" sz="1800" kern="1200" dirty="0"/>
        </a:p>
        <a:p>
          <a:pPr marL="171450" lvl="1" indent="-171450" algn="l" defTabSz="800100">
            <a:lnSpc>
              <a:spcPct val="90000"/>
            </a:lnSpc>
            <a:spcBef>
              <a:spcPct val="0"/>
            </a:spcBef>
            <a:spcAft>
              <a:spcPct val="15000"/>
            </a:spcAft>
            <a:buChar char="••"/>
          </a:pPr>
          <a:r>
            <a:rPr lang="en-US" sz="1800" kern="1200" dirty="0" smtClean="0"/>
            <a:t>Accounts for one-third of all online sales and is expected to reach US$1.3 trillion in 2022.</a:t>
          </a:r>
          <a:endParaRPr lang="en-US" sz="1800" kern="1200" dirty="0"/>
        </a:p>
      </dsp:txBody>
      <dsp:txXfrm>
        <a:off x="0" y="2850000"/>
        <a:ext cx="7848600" cy="1386000"/>
      </dsp:txXfrm>
    </dsp:sp>
    <dsp:sp modelId="{067E1F92-9E08-47AE-ACC2-724F96D8F8B5}">
      <dsp:nvSpPr>
        <dsp:cNvPr id="0" name=""/>
        <dsp:cNvSpPr/>
      </dsp:nvSpPr>
      <dsp:spPr>
        <a:xfrm>
          <a:off x="392430" y="2702400"/>
          <a:ext cx="5494020" cy="2952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7661" tIns="0" rIns="207661" bIns="0" numCol="1" spcCol="1270" anchor="ctr" anchorCtr="0">
          <a:noAutofit/>
        </a:bodyPr>
        <a:lstStyle/>
        <a:p>
          <a:pPr lvl="0" algn="l" defTabSz="889000">
            <a:lnSpc>
              <a:spcPct val="90000"/>
            </a:lnSpc>
            <a:spcBef>
              <a:spcPct val="0"/>
            </a:spcBef>
            <a:spcAft>
              <a:spcPct val="35000"/>
            </a:spcAft>
          </a:pPr>
          <a:r>
            <a:rPr lang="en-US" sz="2000" kern="1200" dirty="0" smtClean="0"/>
            <a:t>Bright Future</a:t>
          </a:r>
          <a:endParaRPr lang="en-US" sz="2000" kern="1200" dirty="0"/>
        </a:p>
      </dsp:txBody>
      <dsp:txXfrm>
        <a:off x="406840" y="2716810"/>
        <a:ext cx="5465200" cy="26638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AE0FA-DDF2-40D1-8A1A-F023DEA5A560}">
      <dsp:nvSpPr>
        <dsp:cNvPr id="0" name=""/>
        <dsp:cNvSpPr/>
      </dsp:nvSpPr>
      <dsp:spPr>
        <a:xfrm>
          <a:off x="1268132" y="748838"/>
          <a:ext cx="1650925" cy="1650925"/>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Ticket Sold By</a:t>
          </a:r>
          <a:endParaRPr lang="en-US" sz="1600" kern="1200" dirty="0"/>
        </a:p>
      </dsp:txBody>
      <dsp:txXfrm>
        <a:off x="1509904" y="990610"/>
        <a:ext cx="1167381" cy="1167381"/>
      </dsp:txXfrm>
    </dsp:sp>
    <dsp:sp modelId="{61AAB5A4-297A-447C-A737-94C669F55E80}">
      <dsp:nvSpPr>
        <dsp:cNvPr id="0" name=""/>
        <dsp:cNvSpPr/>
      </dsp:nvSpPr>
      <dsp:spPr>
        <a:xfrm>
          <a:off x="1520191" y="-31902"/>
          <a:ext cx="1146807" cy="1064426"/>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Travel Agencies</a:t>
          </a:r>
          <a:endParaRPr lang="en-US" sz="1200" kern="1200" dirty="0"/>
        </a:p>
      </dsp:txBody>
      <dsp:txXfrm>
        <a:off x="1688137" y="123980"/>
        <a:ext cx="810915" cy="752662"/>
      </dsp:txXfrm>
    </dsp:sp>
    <dsp:sp modelId="{8C53C6CA-1F6D-436D-A711-EF7956A51FCB}">
      <dsp:nvSpPr>
        <dsp:cNvPr id="0" name=""/>
        <dsp:cNvSpPr/>
      </dsp:nvSpPr>
      <dsp:spPr>
        <a:xfrm>
          <a:off x="2604307" y="833100"/>
          <a:ext cx="1017614" cy="903485"/>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Online Travel Agencies</a:t>
          </a:r>
          <a:endParaRPr lang="en-US" sz="1200" kern="1200" dirty="0"/>
        </a:p>
      </dsp:txBody>
      <dsp:txXfrm>
        <a:off x="2753333" y="965412"/>
        <a:ext cx="719562" cy="638861"/>
      </dsp:txXfrm>
    </dsp:sp>
    <dsp:sp modelId="{6DB46987-75E8-452F-8940-85415E58EB68}">
      <dsp:nvSpPr>
        <dsp:cNvPr id="0" name=""/>
        <dsp:cNvSpPr/>
      </dsp:nvSpPr>
      <dsp:spPr>
        <a:xfrm>
          <a:off x="2206606" y="1878419"/>
          <a:ext cx="1180486" cy="917848"/>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General Service Agents (GSA)</a:t>
          </a:r>
          <a:endParaRPr lang="en-US" sz="1200" kern="1200" dirty="0"/>
        </a:p>
      </dsp:txBody>
      <dsp:txXfrm>
        <a:off x="2379484" y="2012835"/>
        <a:ext cx="834730" cy="649016"/>
      </dsp:txXfrm>
    </dsp:sp>
    <dsp:sp modelId="{4BDD256A-6EB4-4204-8C22-65AAC23948FE}">
      <dsp:nvSpPr>
        <dsp:cNvPr id="0" name=""/>
        <dsp:cNvSpPr/>
      </dsp:nvSpPr>
      <dsp:spPr>
        <a:xfrm>
          <a:off x="803909" y="1912952"/>
          <a:ext cx="1160262" cy="903898"/>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Airline Offices</a:t>
          </a:r>
          <a:endParaRPr lang="en-US" sz="1200" kern="1200" dirty="0"/>
        </a:p>
      </dsp:txBody>
      <dsp:txXfrm>
        <a:off x="973825" y="2045325"/>
        <a:ext cx="820430" cy="639152"/>
      </dsp:txXfrm>
    </dsp:sp>
    <dsp:sp modelId="{BEC5DC00-4CE4-4A7C-AA51-7E2EDB295F3F}">
      <dsp:nvSpPr>
        <dsp:cNvPr id="0" name=""/>
        <dsp:cNvSpPr/>
      </dsp:nvSpPr>
      <dsp:spPr>
        <a:xfrm>
          <a:off x="567171" y="804351"/>
          <a:ext cx="1009995" cy="876137"/>
        </a:xfrm>
        <a:prstGeom prst="ellipse">
          <a:avLst/>
        </a:prstGeom>
        <a:gradFill rotWithShape="0">
          <a:gsLst>
            <a:gs pos="0">
              <a:schemeClr val="lt1">
                <a:alpha val="50000"/>
                <a:hueOff val="0"/>
                <a:satOff val="0"/>
                <a:lumOff val="0"/>
                <a:alphaOff val="0"/>
                <a:shade val="51000"/>
                <a:satMod val="130000"/>
              </a:schemeClr>
            </a:gs>
            <a:gs pos="80000">
              <a:schemeClr val="lt1">
                <a:alpha val="50000"/>
                <a:hueOff val="0"/>
                <a:satOff val="0"/>
                <a:lumOff val="0"/>
                <a:alphaOff val="0"/>
                <a:shade val="93000"/>
                <a:satMod val="130000"/>
              </a:schemeClr>
            </a:gs>
            <a:gs pos="100000">
              <a:schemeClr val="lt1">
                <a:alpha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Airline Websites</a:t>
          </a:r>
          <a:endParaRPr lang="en-US" sz="1200" kern="1200" dirty="0"/>
        </a:p>
      </dsp:txBody>
      <dsp:txXfrm>
        <a:off x="715081" y="932658"/>
        <a:ext cx="714175" cy="6195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C453C-08FA-4AD0-950E-9F599E5368DE}">
      <dsp:nvSpPr>
        <dsp:cNvPr id="0" name=""/>
        <dsp:cNvSpPr/>
      </dsp:nvSpPr>
      <dsp:spPr>
        <a:xfrm>
          <a:off x="345" y="347"/>
          <a:ext cx="7924108" cy="576271"/>
        </a:xfrm>
        <a:prstGeom prst="roundRect">
          <a:avLst>
            <a:gd name="adj" fmla="val 10000"/>
          </a:avLst>
        </a:prstGeom>
        <a:solidFill>
          <a:schemeClr val="accent5">
            <a:lumMod val="60000"/>
            <a:lumOff val="40000"/>
            <a:alpha val="45000"/>
          </a:schemeClr>
        </a:solidFill>
        <a:ln>
          <a:solidFill>
            <a:schemeClr val="lt1"/>
          </a:solid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Key Functions</a:t>
          </a:r>
          <a:endParaRPr lang="en-US" sz="2200" kern="1200" dirty="0"/>
        </a:p>
      </dsp:txBody>
      <dsp:txXfrm>
        <a:off x="17223" y="17225"/>
        <a:ext cx="7890352" cy="542515"/>
      </dsp:txXfrm>
    </dsp:sp>
    <dsp:sp modelId="{577B73F3-7AEC-4484-A95A-8AC89FDFA3C5}">
      <dsp:nvSpPr>
        <dsp:cNvPr id="0" name=""/>
        <dsp:cNvSpPr/>
      </dsp:nvSpPr>
      <dsp:spPr>
        <a:xfrm>
          <a:off x="345" y="806747"/>
          <a:ext cx="1208066"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Flight Scheduling</a:t>
          </a:r>
          <a:endParaRPr lang="en-US" sz="1000" kern="1200" dirty="0"/>
        </a:p>
      </dsp:txBody>
      <dsp:txXfrm>
        <a:off x="25806" y="832208"/>
        <a:ext cx="1157144" cy="818383"/>
      </dsp:txXfrm>
    </dsp:sp>
    <dsp:sp modelId="{DFCB30E2-C63B-4704-B996-5364585EA95C}">
      <dsp:nvSpPr>
        <dsp:cNvPr id="0" name=""/>
        <dsp:cNvSpPr/>
      </dsp:nvSpPr>
      <dsp:spPr>
        <a:xfrm>
          <a:off x="1310799" y="806747"/>
          <a:ext cx="1218902"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Fare Quotes</a:t>
          </a:r>
          <a:endParaRPr lang="en-US" sz="1000" kern="1200" dirty="0"/>
        </a:p>
      </dsp:txBody>
      <dsp:txXfrm>
        <a:off x="1336260" y="832208"/>
        <a:ext cx="1167980" cy="818383"/>
      </dsp:txXfrm>
    </dsp:sp>
    <dsp:sp modelId="{51A46DEE-7B33-4712-AEB6-5A6C36E9549D}">
      <dsp:nvSpPr>
        <dsp:cNvPr id="0" name=""/>
        <dsp:cNvSpPr/>
      </dsp:nvSpPr>
      <dsp:spPr>
        <a:xfrm>
          <a:off x="2632089" y="806747"/>
          <a:ext cx="1218902"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Ticket and Boarding Pass Processing</a:t>
          </a:r>
          <a:endParaRPr lang="en-US" sz="1000" kern="1200" dirty="0"/>
        </a:p>
      </dsp:txBody>
      <dsp:txXfrm>
        <a:off x="2657550" y="832208"/>
        <a:ext cx="1167980" cy="818383"/>
      </dsp:txXfrm>
    </dsp:sp>
    <dsp:sp modelId="{CC30E9B5-6C5F-41EE-9D47-609EAEBF9C77}">
      <dsp:nvSpPr>
        <dsp:cNvPr id="0" name=""/>
        <dsp:cNvSpPr/>
      </dsp:nvSpPr>
      <dsp:spPr>
        <a:xfrm>
          <a:off x="3953380" y="806747"/>
          <a:ext cx="1218902"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Gate and Seat Assignment</a:t>
          </a:r>
          <a:endParaRPr lang="en-US" sz="1000" kern="1200" dirty="0"/>
        </a:p>
      </dsp:txBody>
      <dsp:txXfrm>
        <a:off x="3978841" y="832208"/>
        <a:ext cx="1167980" cy="818383"/>
      </dsp:txXfrm>
    </dsp:sp>
    <dsp:sp modelId="{FDA18EB6-07AC-473D-9945-412AF6A6F057}">
      <dsp:nvSpPr>
        <dsp:cNvPr id="0" name=""/>
        <dsp:cNvSpPr/>
      </dsp:nvSpPr>
      <dsp:spPr>
        <a:xfrm>
          <a:off x="5274670" y="806747"/>
          <a:ext cx="1218902"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Baggage Tracking</a:t>
          </a:r>
          <a:endParaRPr lang="en-US" sz="1000" kern="1200" dirty="0"/>
        </a:p>
      </dsp:txBody>
      <dsp:txXfrm>
        <a:off x="5300131" y="832208"/>
        <a:ext cx="1167980" cy="818383"/>
      </dsp:txXfrm>
    </dsp:sp>
    <dsp:sp modelId="{398F7AA6-28AE-4C78-B074-24E9F0557623}">
      <dsp:nvSpPr>
        <dsp:cNvPr id="0" name=""/>
        <dsp:cNvSpPr/>
      </dsp:nvSpPr>
      <dsp:spPr>
        <a:xfrm>
          <a:off x="6595960" y="806747"/>
          <a:ext cx="1328493" cy="8693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Inventory</a:t>
          </a:r>
          <a:r>
            <a:rPr lang="en-US" sz="1600" kern="1200" dirty="0" smtClean="0"/>
            <a:t> </a:t>
          </a:r>
          <a:r>
            <a:rPr lang="en-US" sz="1000" kern="1200" dirty="0" smtClean="0"/>
            <a:t>Management</a:t>
          </a:r>
          <a:endParaRPr lang="en-US" sz="1000" kern="1200" dirty="0"/>
        </a:p>
      </dsp:txBody>
      <dsp:txXfrm>
        <a:off x="6621421" y="832208"/>
        <a:ext cx="1277571" cy="81838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C453C-08FA-4AD0-950E-9F599E5368DE}">
      <dsp:nvSpPr>
        <dsp:cNvPr id="0" name=""/>
        <dsp:cNvSpPr/>
      </dsp:nvSpPr>
      <dsp:spPr>
        <a:xfrm>
          <a:off x="3997" y="1191"/>
          <a:ext cx="8907405" cy="552192"/>
        </a:xfrm>
        <a:prstGeom prst="roundRect">
          <a:avLst>
            <a:gd name="adj" fmla="val 10000"/>
          </a:avLst>
        </a:prstGeom>
        <a:solidFill>
          <a:schemeClr val="accent5">
            <a:lumMod val="60000"/>
            <a:lumOff val="40000"/>
            <a:alpha val="45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Support</a:t>
          </a:r>
          <a:r>
            <a:rPr lang="en-US" sz="1800" kern="1200" dirty="0" smtClean="0"/>
            <a:t> </a:t>
          </a:r>
          <a:r>
            <a:rPr lang="en-US" sz="2200" kern="1200" dirty="0" smtClean="0"/>
            <a:t>Functions</a:t>
          </a:r>
          <a:endParaRPr lang="en-US" sz="2200" kern="1200" dirty="0"/>
        </a:p>
      </dsp:txBody>
      <dsp:txXfrm>
        <a:off x="20170" y="17364"/>
        <a:ext cx="8875059" cy="519846"/>
      </dsp:txXfrm>
    </dsp:sp>
    <dsp:sp modelId="{577B73F3-7AEC-4484-A95A-8AC89FDFA3C5}">
      <dsp:nvSpPr>
        <dsp:cNvPr id="0" name=""/>
        <dsp:cNvSpPr/>
      </dsp:nvSpPr>
      <dsp:spPr>
        <a:xfrm>
          <a:off x="3997" y="810815"/>
          <a:ext cx="913600"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Yield Management</a:t>
          </a:r>
          <a:endParaRPr lang="en-US" sz="1000" kern="1200" dirty="0"/>
        </a:p>
      </dsp:txBody>
      <dsp:txXfrm>
        <a:off x="29314" y="836132"/>
        <a:ext cx="862966" cy="813759"/>
      </dsp:txXfrm>
    </dsp:sp>
    <dsp:sp modelId="{DFCB30E2-C63B-4704-B996-5364585EA95C}">
      <dsp:nvSpPr>
        <dsp:cNvPr id="0" name=""/>
        <dsp:cNvSpPr/>
      </dsp:nvSpPr>
      <dsp:spPr>
        <a:xfrm>
          <a:off x="995028"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Crew Management</a:t>
          </a:r>
          <a:endParaRPr lang="en-US" sz="1000" kern="1200" dirty="0"/>
        </a:p>
      </dsp:txBody>
      <dsp:txXfrm>
        <a:off x="1020345" y="836132"/>
        <a:ext cx="871160" cy="813759"/>
      </dsp:txXfrm>
    </dsp:sp>
    <dsp:sp modelId="{51A46DEE-7B33-4712-AEB6-5A6C36E9549D}">
      <dsp:nvSpPr>
        <dsp:cNvPr id="0" name=""/>
        <dsp:cNvSpPr/>
      </dsp:nvSpPr>
      <dsp:spPr>
        <a:xfrm>
          <a:off x="1994253"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Flight Catering</a:t>
          </a:r>
          <a:endParaRPr lang="en-US" sz="1000" kern="1200" dirty="0"/>
        </a:p>
      </dsp:txBody>
      <dsp:txXfrm>
        <a:off x="2019570" y="836132"/>
        <a:ext cx="871160" cy="813759"/>
      </dsp:txXfrm>
    </dsp:sp>
    <dsp:sp modelId="{CC30E9B5-6C5F-41EE-9D47-609EAEBF9C77}">
      <dsp:nvSpPr>
        <dsp:cNvPr id="0" name=""/>
        <dsp:cNvSpPr/>
      </dsp:nvSpPr>
      <dsp:spPr>
        <a:xfrm>
          <a:off x="2993479"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HR and Payroll</a:t>
          </a:r>
          <a:endParaRPr lang="en-US" sz="1000" kern="1200" dirty="0"/>
        </a:p>
      </dsp:txBody>
      <dsp:txXfrm>
        <a:off x="3018796" y="836132"/>
        <a:ext cx="871160" cy="813759"/>
      </dsp:txXfrm>
    </dsp:sp>
    <dsp:sp modelId="{FDA18EB6-07AC-473D-9945-412AF6A6F057}">
      <dsp:nvSpPr>
        <dsp:cNvPr id="0" name=""/>
        <dsp:cNvSpPr/>
      </dsp:nvSpPr>
      <dsp:spPr>
        <a:xfrm>
          <a:off x="3992705"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Sales and Incentives</a:t>
          </a:r>
          <a:endParaRPr lang="en-US" sz="1000" kern="1200" dirty="0"/>
        </a:p>
      </dsp:txBody>
      <dsp:txXfrm>
        <a:off x="4018022" y="836132"/>
        <a:ext cx="871160" cy="813759"/>
      </dsp:txXfrm>
    </dsp:sp>
    <dsp:sp modelId="{398F7AA6-28AE-4C78-B074-24E9F0557623}">
      <dsp:nvSpPr>
        <dsp:cNvPr id="0" name=""/>
        <dsp:cNvSpPr/>
      </dsp:nvSpPr>
      <dsp:spPr>
        <a:xfrm>
          <a:off x="4991930"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Loyalty Programs</a:t>
          </a:r>
          <a:endParaRPr lang="en-US" sz="1000" kern="1200" dirty="0"/>
        </a:p>
      </dsp:txBody>
      <dsp:txXfrm>
        <a:off x="5017247" y="836132"/>
        <a:ext cx="871160" cy="813759"/>
      </dsp:txXfrm>
    </dsp:sp>
    <dsp:sp modelId="{8AFE77FD-0B5B-4F94-977F-3BC416468A0C}">
      <dsp:nvSpPr>
        <dsp:cNvPr id="0" name=""/>
        <dsp:cNvSpPr/>
      </dsp:nvSpPr>
      <dsp:spPr>
        <a:xfrm>
          <a:off x="5991156"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Technical Operations</a:t>
          </a:r>
          <a:endParaRPr lang="en-US" sz="1000" kern="1200" dirty="0"/>
        </a:p>
      </dsp:txBody>
      <dsp:txXfrm>
        <a:off x="6016473" y="836132"/>
        <a:ext cx="871160" cy="813759"/>
      </dsp:txXfrm>
    </dsp:sp>
    <dsp:sp modelId="{80F8D6C4-1A55-4C37-9527-BB201408EFCC}">
      <dsp:nvSpPr>
        <dsp:cNvPr id="0" name=""/>
        <dsp:cNvSpPr/>
      </dsp:nvSpPr>
      <dsp:spPr>
        <a:xfrm>
          <a:off x="6990382"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Safety and Insurance Management</a:t>
          </a:r>
          <a:endParaRPr lang="en-US" sz="1000" kern="1200" dirty="0"/>
        </a:p>
      </dsp:txBody>
      <dsp:txXfrm>
        <a:off x="7015699" y="836132"/>
        <a:ext cx="871160" cy="813759"/>
      </dsp:txXfrm>
    </dsp:sp>
    <dsp:sp modelId="{BFD1E367-BEEB-4596-BB99-205ACD07B4DF}">
      <dsp:nvSpPr>
        <dsp:cNvPr id="0" name=""/>
        <dsp:cNvSpPr/>
      </dsp:nvSpPr>
      <dsp:spPr>
        <a:xfrm>
          <a:off x="7989607" y="810815"/>
          <a:ext cx="921794" cy="86439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Fleet Management</a:t>
          </a:r>
          <a:endParaRPr lang="en-US" sz="1000" kern="1200" dirty="0"/>
        </a:p>
      </dsp:txBody>
      <dsp:txXfrm>
        <a:off x="8014924" y="836132"/>
        <a:ext cx="871160" cy="81375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BCDE3-EE13-4232-A474-D63CD4C72F18}">
      <dsp:nvSpPr>
        <dsp:cNvPr id="0" name=""/>
        <dsp:cNvSpPr/>
      </dsp:nvSpPr>
      <dsp:spPr>
        <a:xfrm>
          <a:off x="4152900" y="848600"/>
          <a:ext cx="2442774" cy="512598"/>
        </a:xfrm>
        <a:custGeom>
          <a:avLst/>
          <a:gdLst/>
          <a:ahLst/>
          <a:cxnLst/>
          <a:rect l="0" t="0" r="0" b="0"/>
          <a:pathLst>
            <a:path>
              <a:moveTo>
                <a:pt x="0" y="0"/>
              </a:moveTo>
              <a:lnTo>
                <a:pt x="0" y="256299"/>
              </a:lnTo>
              <a:lnTo>
                <a:pt x="2442774" y="256299"/>
              </a:lnTo>
              <a:lnTo>
                <a:pt x="2442774" y="512598"/>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89AAAE35-86C9-4846-9D31-8E85CF402939}">
      <dsp:nvSpPr>
        <dsp:cNvPr id="0" name=""/>
        <dsp:cNvSpPr/>
      </dsp:nvSpPr>
      <dsp:spPr>
        <a:xfrm>
          <a:off x="4107180" y="848600"/>
          <a:ext cx="91440" cy="512598"/>
        </a:xfrm>
        <a:custGeom>
          <a:avLst/>
          <a:gdLst/>
          <a:ahLst/>
          <a:cxnLst/>
          <a:rect l="0" t="0" r="0" b="0"/>
          <a:pathLst>
            <a:path>
              <a:moveTo>
                <a:pt x="45720" y="0"/>
              </a:moveTo>
              <a:lnTo>
                <a:pt x="45720" y="512598"/>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464C655-A44A-41D0-9443-B322DCB99317}">
      <dsp:nvSpPr>
        <dsp:cNvPr id="0" name=""/>
        <dsp:cNvSpPr/>
      </dsp:nvSpPr>
      <dsp:spPr>
        <a:xfrm>
          <a:off x="1710125" y="848600"/>
          <a:ext cx="2442774" cy="512598"/>
        </a:xfrm>
        <a:custGeom>
          <a:avLst/>
          <a:gdLst/>
          <a:ahLst/>
          <a:cxnLst/>
          <a:rect l="0" t="0" r="0" b="0"/>
          <a:pathLst>
            <a:path>
              <a:moveTo>
                <a:pt x="2442774" y="0"/>
              </a:moveTo>
              <a:lnTo>
                <a:pt x="2442774" y="256299"/>
              </a:lnTo>
              <a:lnTo>
                <a:pt x="0" y="256299"/>
              </a:lnTo>
              <a:lnTo>
                <a:pt x="0" y="512598"/>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BE2D326C-75B1-40DE-BED3-FF9A7C4729A1}">
      <dsp:nvSpPr>
        <dsp:cNvPr id="0" name=""/>
        <dsp:cNvSpPr/>
      </dsp:nvSpPr>
      <dsp:spPr>
        <a:xfrm>
          <a:off x="3187811" y="348"/>
          <a:ext cx="1930176" cy="84825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Hospitality</a:t>
          </a:r>
          <a:endParaRPr lang="en-US" sz="1400" kern="1200" dirty="0"/>
        </a:p>
      </dsp:txBody>
      <dsp:txXfrm>
        <a:off x="3187811" y="348"/>
        <a:ext cx="1930176" cy="848252"/>
      </dsp:txXfrm>
    </dsp:sp>
    <dsp:sp modelId="{10EB76CF-DE48-4615-B998-CC68212D93F4}">
      <dsp:nvSpPr>
        <dsp:cNvPr id="0" name=""/>
        <dsp:cNvSpPr/>
      </dsp:nvSpPr>
      <dsp:spPr>
        <a:xfrm>
          <a:off x="745037" y="1361199"/>
          <a:ext cx="1930176" cy="84825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Hotels</a:t>
          </a:r>
          <a:endParaRPr lang="en-US" sz="1400" kern="1200" dirty="0"/>
        </a:p>
      </dsp:txBody>
      <dsp:txXfrm>
        <a:off x="745037" y="1361199"/>
        <a:ext cx="1930176" cy="848252"/>
      </dsp:txXfrm>
    </dsp:sp>
    <dsp:sp modelId="{DC57674B-BDF0-4C3F-A16D-CF398A566207}">
      <dsp:nvSpPr>
        <dsp:cNvPr id="0" name=""/>
        <dsp:cNvSpPr/>
      </dsp:nvSpPr>
      <dsp:spPr>
        <a:xfrm>
          <a:off x="3187811" y="1361199"/>
          <a:ext cx="1930176" cy="84825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Amusement parks and Recreation hubs</a:t>
          </a:r>
          <a:endParaRPr lang="en-US" sz="1400" kern="1200" dirty="0"/>
        </a:p>
      </dsp:txBody>
      <dsp:txXfrm>
        <a:off x="3187811" y="1361199"/>
        <a:ext cx="1930176" cy="848252"/>
      </dsp:txXfrm>
    </dsp:sp>
    <dsp:sp modelId="{6216C55A-6C4A-4936-908D-C86F4EF27F39}">
      <dsp:nvSpPr>
        <dsp:cNvPr id="0" name=""/>
        <dsp:cNvSpPr/>
      </dsp:nvSpPr>
      <dsp:spPr>
        <a:xfrm>
          <a:off x="5630586" y="1361199"/>
          <a:ext cx="1930176" cy="84825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kern="1200" dirty="0" smtClean="0"/>
            <a:t>Restaurants</a:t>
          </a:r>
          <a:endParaRPr lang="en-US" sz="1400" kern="1200" dirty="0"/>
        </a:p>
      </dsp:txBody>
      <dsp:txXfrm>
        <a:off x="5630586" y="1361199"/>
        <a:ext cx="1930176" cy="8482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18DE8-898C-4D74-ADF1-9CA5E3B881F0}">
      <dsp:nvSpPr>
        <dsp:cNvPr id="0" name=""/>
        <dsp:cNvSpPr/>
      </dsp:nvSpPr>
      <dsp:spPr>
        <a:xfrm>
          <a:off x="0" y="728662"/>
          <a:ext cx="8686800" cy="971550"/>
        </a:xfrm>
        <a:prstGeom prst="notchedRightArrow">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810D431-810A-4A54-978E-285D952500B6}">
      <dsp:nvSpPr>
        <dsp:cNvPr id="0" name=""/>
        <dsp:cNvSpPr/>
      </dsp:nvSpPr>
      <dsp:spPr>
        <a:xfrm>
          <a:off x="3435"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1800</a:t>
          </a:r>
          <a:r>
            <a:rPr lang="en-US" sz="1200" b="0" kern="1200" dirty="0" smtClean="0"/>
            <a:t>s: C</a:t>
          </a:r>
          <a:r>
            <a:rPr lang="en-US" sz="1200" kern="1200" dirty="0" smtClean="0"/>
            <a:t>entral heating, elevator, and electric lights</a:t>
          </a:r>
          <a:endParaRPr lang="en-US" sz="1200" kern="1200" dirty="0"/>
        </a:p>
      </dsp:txBody>
      <dsp:txXfrm>
        <a:off x="3435" y="0"/>
        <a:ext cx="1502163" cy="971550"/>
      </dsp:txXfrm>
    </dsp:sp>
    <dsp:sp modelId="{9F414B3D-9E9C-4C66-AB2C-19585FF5F3AA}">
      <dsp:nvSpPr>
        <dsp:cNvPr id="0" name=""/>
        <dsp:cNvSpPr/>
      </dsp:nvSpPr>
      <dsp:spPr>
        <a:xfrm>
          <a:off x="633073" y="1092993"/>
          <a:ext cx="242887" cy="242887"/>
        </a:xfrm>
        <a:prstGeom prst="ellipse">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A0E015D-7C26-4CC4-8F85-FFA6DDE90F34}">
      <dsp:nvSpPr>
        <dsp:cNvPr id="0" name=""/>
        <dsp:cNvSpPr/>
      </dsp:nvSpPr>
      <dsp:spPr>
        <a:xfrm>
          <a:off x="1580707" y="1457325"/>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sz="1200" b="1" kern="1200" dirty="0" smtClean="0"/>
            <a:t>1900</a:t>
          </a:r>
          <a:r>
            <a:rPr lang="en-US" sz="1200" b="0" kern="1200" dirty="0" smtClean="0"/>
            <a:t>s: I</a:t>
          </a:r>
          <a:r>
            <a:rPr lang="en-US" sz="1200" kern="1200" dirty="0" smtClean="0"/>
            <a:t>n-room telephone, in-room radio, and air conditioning</a:t>
          </a:r>
          <a:endParaRPr lang="en-US" sz="1200" kern="1200" dirty="0"/>
        </a:p>
      </dsp:txBody>
      <dsp:txXfrm>
        <a:off x="1580707" y="1457325"/>
        <a:ext cx="1502163" cy="971550"/>
      </dsp:txXfrm>
    </dsp:sp>
    <dsp:sp modelId="{818FC901-746F-4C33-B7A7-3C031669B21C}">
      <dsp:nvSpPr>
        <dsp:cNvPr id="0" name=""/>
        <dsp:cNvSpPr/>
      </dsp:nvSpPr>
      <dsp:spPr>
        <a:xfrm>
          <a:off x="2210344" y="1092993"/>
          <a:ext cx="242887" cy="242887"/>
        </a:xfrm>
        <a:prstGeom prst="ellipse">
          <a:avLst/>
        </a:prstGeom>
        <a:gradFill rotWithShape="0">
          <a:gsLst>
            <a:gs pos="0">
              <a:schemeClr val="accent3">
                <a:alpha val="90000"/>
                <a:hueOff val="0"/>
                <a:satOff val="0"/>
                <a:lumOff val="0"/>
                <a:alphaOff val="-10000"/>
                <a:shade val="51000"/>
                <a:satMod val="130000"/>
              </a:schemeClr>
            </a:gs>
            <a:gs pos="80000">
              <a:schemeClr val="accent3">
                <a:alpha val="90000"/>
                <a:hueOff val="0"/>
                <a:satOff val="0"/>
                <a:lumOff val="0"/>
                <a:alphaOff val="-10000"/>
                <a:shade val="93000"/>
                <a:satMod val="130000"/>
              </a:schemeClr>
            </a:gs>
            <a:gs pos="100000">
              <a:schemeClr val="accent3">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7D0D45B-59CD-4399-84C3-17524FAA99AF}">
      <dsp:nvSpPr>
        <dsp:cNvPr id="0" name=""/>
        <dsp:cNvSpPr/>
      </dsp:nvSpPr>
      <dsp:spPr>
        <a:xfrm>
          <a:off x="3157978"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1950</a:t>
          </a:r>
          <a:r>
            <a:rPr lang="en-US" sz="1200" b="0" kern="1200" dirty="0" smtClean="0"/>
            <a:t>s: E</a:t>
          </a:r>
          <a:r>
            <a:rPr lang="en-US" sz="1200" kern="1200" dirty="0" smtClean="0"/>
            <a:t>lectric elevator, free television</a:t>
          </a:r>
          <a:endParaRPr lang="en-US" sz="1200" kern="1200" dirty="0"/>
        </a:p>
      </dsp:txBody>
      <dsp:txXfrm>
        <a:off x="3157978" y="0"/>
        <a:ext cx="1502163" cy="971550"/>
      </dsp:txXfrm>
    </dsp:sp>
    <dsp:sp modelId="{98C76771-A7FC-4715-B0A2-BA61A25983B2}">
      <dsp:nvSpPr>
        <dsp:cNvPr id="0" name=""/>
        <dsp:cNvSpPr/>
      </dsp:nvSpPr>
      <dsp:spPr>
        <a:xfrm>
          <a:off x="3787616" y="1092993"/>
          <a:ext cx="242887" cy="242887"/>
        </a:xfrm>
        <a:prstGeom prst="ellipse">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F4929C6-D929-43EA-83C9-86FB9EB7D1D5}">
      <dsp:nvSpPr>
        <dsp:cNvPr id="0" name=""/>
        <dsp:cNvSpPr/>
      </dsp:nvSpPr>
      <dsp:spPr>
        <a:xfrm>
          <a:off x="4735249" y="1457325"/>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sz="1200" b="1" kern="1200" dirty="0" smtClean="0"/>
            <a:t>1964</a:t>
          </a:r>
          <a:r>
            <a:rPr lang="en-US" sz="1200" b="0" kern="1200" dirty="0" smtClean="0"/>
            <a:t>:</a:t>
          </a:r>
          <a:r>
            <a:rPr lang="en-US" sz="1200" b="1" kern="1200" dirty="0" smtClean="0"/>
            <a:t> </a:t>
          </a:r>
          <a:r>
            <a:rPr lang="en-US" sz="1200" kern="1200" dirty="0" smtClean="0"/>
            <a:t>Holiday Inn central reservation. </a:t>
          </a:r>
          <a:r>
            <a:rPr lang="en-US" sz="1200" b="1" kern="1200" dirty="0" smtClean="0"/>
            <a:t>1965</a:t>
          </a:r>
          <a:r>
            <a:rPr lang="en-US" sz="1200" kern="1200" dirty="0" smtClean="0"/>
            <a:t>: Message light on telephone</a:t>
          </a:r>
          <a:endParaRPr lang="en-US" sz="1200" kern="1200" dirty="0"/>
        </a:p>
      </dsp:txBody>
      <dsp:txXfrm>
        <a:off x="4735249" y="1457325"/>
        <a:ext cx="1502163" cy="971550"/>
      </dsp:txXfrm>
    </dsp:sp>
    <dsp:sp modelId="{78149281-7DB1-4355-BD13-882B3D17814F}">
      <dsp:nvSpPr>
        <dsp:cNvPr id="0" name=""/>
        <dsp:cNvSpPr/>
      </dsp:nvSpPr>
      <dsp:spPr>
        <a:xfrm>
          <a:off x="5364887" y="1092993"/>
          <a:ext cx="242887" cy="242887"/>
        </a:xfrm>
        <a:prstGeom prst="ellipse">
          <a:avLst/>
        </a:prstGeom>
        <a:gradFill rotWithShape="0">
          <a:gsLst>
            <a:gs pos="0">
              <a:schemeClr val="accent3">
                <a:alpha val="90000"/>
                <a:hueOff val="0"/>
                <a:satOff val="0"/>
                <a:lumOff val="0"/>
                <a:alphaOff val="-30000"/>
                <a:shade val="51000"/>
                <a:satMod val="130000"/>
              </a:schemeClr>
            </a:gs>
            <a:gs pos="80000">
              <a:schemeClr val="accent3">
                <a:alpha val="90000"/>
                <a:hueOff val="0"/>
                <a:satOff val="0"/>
                <a:lumOff val="0"/>
                <a:alphaOff val="-30000"/>
                <a:shade val="93000"/>
                <a:satMod val="130000"/>
              </a:schemeClr>
            </a:gs>
            <a:gs pos="100000">
              <a:schemeClr val="accent3">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BC482EE-5801-48AD-B1E9-9F88A5ABC92C}">
      <dsp:nvSpPr>
        <dsp:cNvPr id="0" name=""/>
        <dsp:cNvSpPr/>
      </dsp:nvSpPr>
      <dsp:spPr>
        <a:xfrm>
          <a:off x="6312521"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1970</a:t>
          </a:r>
          <a:r>
            <a:rPr lang="en-US" sz="1200" b="0" kern="1200" dirty="0" smtClean="0"/>
            <a:t>s: E</a:t>
          </a:r>
          <a:r>
            <a:rPr lang="en-US" sz="1200" kern="1200" dirty="0" smtClean="0"/>
            <a:t>lectric cash register, POS, keyless lock, and color television standard</a:t>
          </a:r>
          <a:endParaRPr lang="en-US" sz="1200" kern="1200" dirty="0"/>
        </a:p>
      </dsp:txBody>
      <dsp:txXfrm>
        <a:off x="6312521" y="0"/>
        <a:ext cx="1502163" cy="971550"/>
      </dsp:txXfrm>
    </dsp:sp>
    <dsp:sp modelId="{82B347C0-BE96-49C0-9154-65F4138EF494}">
      <dsp:nvSpPr>
        <dsp:cNvPr id="0" name=""/>
        <dsp:cNvSpPr/>
      </dsp:nvSpPr>
      <dsp:spPr>
        <a:xfrm>
          <a:off x="6942158" y="1092993"/>
          <a:ext cx="242887" cy="242887"/>
        </a:xfrm>
        <a:prstGeom prst="ellipse">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18DE8-898C-4D74-ADF1-9CA5E3B881F0}">
      <dsp:nvSpPr>
        <dsp:cNvPr id="0" name=""/>
        <dsp:cNvSpPr/>
      </dsp:nvSpPr>
      <dsp:spPr>
        <a:xfrm>
          <a:off x="0" y="728662"/>
          <a:ext cx="8686800" cy="971550"/>
        </a:xfrm>
        <a:prstGeom prst="notchedRightArrow">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810D431-810A-4A54-978E-285D952500B6}">
      <dsp:nvSpPr>
        <dsp:cNvPr id="0" name=""/>
        <dsp:cNvSpPr/>
      </dsp:nvSpPr>
      <dsp:spPr>
        <a:xfrm>
          <a:off x="3435"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1980</a:t>
          </a:r>
          <a:r>
            <a:rPr lang="en-US" sz="1200" b="0" kern="1200" dirty="0" smtClean="0"/>
            <a:t>s:</a:t>
          </a:r>
          <a:r>
            <a:rPr lang="en-US" sz="1200" kern="1200" dirty="0" smtClean="0"/>
            <a:t> Property Management system, in-room guest checkout</a:t>
          </a:r>
          <a:endParaRPr lang="en-US" sz="1200" kern="1200" dirty="0"/>
        </a:p>
      </dsp:txBody>
      <dsp:txXfrm>
        <a:off x="3435" y="0"/>
        <a:ext cx="1502163" cy="971550"/>
      </dsp:txXfrm>
    </dsp:sp>
    <dsp:sp modelId="{9F414B3D-9E9C-4C66-AB2C-19585FF5F3AA}">
      <dsp:nvSpPr>
        <dsp:cNvPr id="0" name=""/>
        <dsp:cNvSpPr/>
      </dsp:nvSpPr>
      <dsp:spPr>
        <a:xfrm>
          <a:off x="633073" y="1092993"/>
          <a:ext cx="242887" cy="242887"/>
        </a:xfrm>
        <a:prstGeom prst="ellipse">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A0E015D-7C26-4CC4-8F85-FFA6DDE90F34}">
      <dsp:nvSpPr>
        <dsp:cNvPr id="0" name=""/>
        <dsp:cNvSpPr/>
      </dsp:nvSpPr>
      <dsp:spPr>
        <a:xfrm>
          <a:off x="1580707" y="1457325"/>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sz="1200" b="1" kern="1200" dirty="0" smtClean="0"/>
            <a:t>1983</a:t>
          </a:r>
          <a:r>
            <a:rPr lang="en-US" sz="1200" b="0" kern="1200" dirty="0" smtClean="0"/>
            <a:t>: I</a:t>
          </a:r>
          <a:r>
            <a:rPr lang="en-US" sz="1200" kern="1200" dirty="0" smtClean="0"/>
            <a:t>n room personal computer, call accounting</a:t>
          </a:r>
          <a:endParaRPr lang="en-US" sz="1200" kern="1200" dirty="0"/>
        </a:p>
      </dsp:txBody>
      <dsp:txXfrm>
        <a:off x="1580707" y="1457325"/>
        <a:ext cx="1502163" cy="971550"/>
      </dsp:txXfrm>
    </dsp:sp>
    <dsp:sp modelId="{818FC901-746F-4C33-B7A7-3C031669B21C}">
      <dsp:nvSpPr>
        <dsp:cNvPr id="0" name=""/>
        <dsp:cNvSpPr/>
      </dsp:nvSpPr>
      <dsp:spPr>
        <a:xfrm>
          <a:off x="2210344" y="1092993"/>
          <a:ext cx="242887" cy="242887"/>
        </a:xfrm>
        <a:prstGeom prst="ellipse">
          <a:avLst/>
        </a:prstGeom>
        <a:gradFill rotWithShape="0">
          <a:gsLst>
            <a:gs pos="0">
              <a:schemeClr val="accent3">
                <a:alpha val="90000"/>
                <a:hueOff val="0"/>
                <a:satOff val="0"/>
                <a:lumOff val="0"/>
                <a:alphaOff val="-10000"/>
                <a:shade val="51000"/>
                <a:satMod val="130000"/>
              </a:schemeClr>
            </a:gs>
            <a:gs pos="80000">
              <a:schemeClr val="accent3">
                <a:alpha val="90000"/>
                <a:hueOff val="0"/>
                <a:satOff val="0"/>
                <a:lumOff val="0"/>
                <a:alphaOff val="-10000"/>
                <a:shade val="93000"/>
                <a:satMod val="130000"/>
              </a:schemeClr>
            </a:gs>
            <a:gs pos="100000">
              <a:schemeClr val="accent3">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7D0D45B-59CD-4399-84C3-17524FAA99AF}">
      <dsp:nvSpPr>
        <dsp:cNvPr id="0" name=""/>
        <dsp:cNvSpPr/>
      </dsp:nvSpPr>
      <dsp:spPr>
        <a:xfrm>
          <a:off x="3157978"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1990</a:t>
          </a:r>
          <a:r>
            <a:rPr lang="en-US" sz="1200" kern="1200" dirty="0" smtClean="0"/>
            <a:t>s: GDS distribution</a:t>
          </a:r>
          <a:endParaRPr lang="en-US" sz="1200" kern="1200" dirty="0"/>
        </a:p>
      </dsp:txBody>
      <dsp:txXfrm>
        <a:off x="3157978" y="0"/>
        <a:ext cx="1502163" cy="971550"/>
      </dsp:txXfrm>
    </dsp:sp>
    <dsp:sp modelId="{98C76771-A7FC-4715-B0A2-BA61A25983B2}">
      <dsp:nvSpPr>
        <dsp:cNvPr id="0" name=""/>
        <dsp:cNvSpPr/>
      </dsp:nvSpPr>
      <dsp:spPr>
        <a:xfrm>
          <a:off x="3787616" y="1092993"/>
          <a:ext cx="242887" cy="242887"/>
        </a:xfrm>
        <a:prstGeom prst="ellipse">
          <a:avLst/>
        </a:prstGeom>
        <a:gradFill rotWithShape="0">
          <a:gsLst>
            <a:gs pos="0">
              <a:schemeClr val="accent3">
                <a:alpha val="90000"/>
                <a:hueOff val="0"/>
                <a:satOff val="0"/>
                <a:lumOff val="0"/>
                <a:alphaOff val="-20000"/>
                <a:shade val="51000"/>
                <a:satMod val="130000"/>
              </a:schemeClr>
            </a:gs>
            <a:gs pos="80000">
              <a:schemeClr val="accent3">
                <a:alpha val="90000"/>
                <a:hueOff val="0"/>
                <a:satOff val="0"/>
                <a:lumOff val="0"/>
                <a:alphaOff val="-20000"/>
                <a:shade val="93000"/>
                <a:satMod val="130000"/>
              </a:schemeClr>
            </a:gs>
            <a:gs pos="100000">
              <a:schemeClr val="accent3">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EF4929C6-D929-43EA-83C9-86FB9EB7D1D5}">
      <dsp:nvSpPr>
        <dsp:cNvPr id="0" name=""/>
        <dsp:cNvSpPr/>
      </dsp:nvSpPr>
      <dsp:spPr>
        <a:xfrm>
          <a:off x="4735249" y="1457325"/>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lvl="0" algn="ctr" defTabSz="533400">
            <a:lnSpc>
              <a:spcPct val="90000"/>
            </a:lnSpc>
            <a:spcBef>
              <a:spcPct val="0"/>
            </a:spcBef>
            <a:spcAft>
              <a:spcPct val="35000"/>
            </a:spcAft>
          </a:pPr>
          <a:r>
            <a:rPr lang="en-US" sz="1200" b="1" kern="1200" dirty="0" smtClean="0"/>
            <a:t>2000</a:t>
          </a:r>
          <a:r>
            <a:rPr lang="en-US" sz="1200" b="0" kern="1200" dirty="0" smtClean="0"/>
            <a:t>s: A</a:t>
          </a:r>
          <a:r>
            <a:rPr lang="en-US" sz="1200" kern="1200" dirty="0" smtClean="0"/>
            <a:t>dvent of www, and online </a:t>
          </a:r>
          <a:r>
            <a:rPr lang="en-US" sz="1200" kern="1200" dirty="0" err="1" smtClean="0"/>
            <a:t>TAs.</a:t>
          </a:r>
          <a:r>
            <a:rPr lang="en-US" sz="1200" kern="1200" dirty="0" smtClean="0"/>
            <a:t> New distribution and booking channel</a:t>
          </a:r>
          <a:endParaRPr lang="en-US" sz="1200" kern="1200" dirty="0"/>
        </a:p>
      </dsp:txBody>
      <dsp:txXfrm>
        <a:off x="4735249" y="1457325"/>
        <a:ext cx="1502163" cy="971550"/>
      </dsp:txXfrm>
    </dsp:sp>
    <dsp:sp modelId="{78149281-7DB1-4355-BD13-882B3D17814F}">
      <dsp:nvSpPr>
        <dsp:cNvPr id="0" name=""/>
        <dsp:cNvSpPr/>
      </dsp:nvSpPr>
      <dsp:spPr>
        <a:xfrm>
          <a:off x="5364887" y="1092993"/>
          <a:ext cx="242887" cy="242887"/>
        </a:xfrm>
        <a:prstGeom prst="ellipse">
          <a:avLst/>
        </a:prstGeom>
        <a:gradFill rotWithShape="0">
          <a:gsLst>
            <a:gs pos="0">
              <a:schemeClr val="accent3">
                <a:alpha val="90000"/>
                <a:hueOff val="0"/>
                <a:satOff val="0"/>
                <a:lumOff val="0"/>
                <a:alphaOff val="-30000"/>
                <a:shade val="51000"/>
                <a:satMod val="130000"/>
              </a:schemeClr>
            </a:gs>
            <a:gs pos="80000">
              <a:schemeClr val="accent3">
                <a:alpha val="90000"/>
                <a:hueOff val="0"/>
                <a:satOff val="0"/>
                <a:lumOff val="0"/>
                <a:alphaOff val="-30000"/>
                <a:shade val="93000"/>
                <a:satMod val="130000"/>
              </a:schemeClr>
            </a:gs>
            <a:gs pos="100000">
              <a:schemeClr val="accent3">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6BC482EE-5801-48AD-B1E9-9F88A5ABC92C}">
      <dsp:nvSpPr>
        <dsp:cNvPr id="0" name=""/>
        <dsp:cNvSpPr/>
      </dsp:nvSpPr>
      <dsp:spPr>
        <a:xfrm>
          <a:off x="6312521" y="0"/>
          <a:ext cx="1502163" cy="971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lvl="0" algn="ctr" defTabSz="533400">
            <a:lnSpc>
              <a:spcPct val="90000"/>
            </a:lnSpc>
            <a:spcBef>
              <a:spcPct val="0"/>
            </a:spcBef>
            <a:spcAft>
              <a:spcPct val="35000"/>
            </a:spcAft>
          </a:pPr>
          <a:r>
            <a:rPr lang="en-US" sz="1200" b="1" kern="1200" dirty="0" smtClean="0"/>
            <a:t>2004</a:t>
          </a:r>
          <a:r>
            <a:rPr lang="en-US" sz="1200" b="0" kern="1200" dirty="0" smtClean="0"/>
            <a:t>:</a:t>
          </a:r>
          <a:r>
            <a:rPr lang="en-US" sz="1200" b="1" kern="1200" dirty="0" smtClean="0"/>
            <a:t> </a:t>
          </a:r>
          <a:r>
            <a:rPr lang="en-US" sz="1200" kern="1200" dirty="0" smtClean="0"/>
            <a:t>Advent of social media.</a:t>
          </a:r>
          <a:endParaRPr lang="en-US" sz="1200" kern="1200" dirty="0"/>
        </a:p>
      </dsp:txBody>
      <dsp:txXfrm>
        <a:off x="6312521" y="0"/>
        <a:ext cx="1502163" cy="971550"/>
      </dsp:txXfrm>
    </dsp:sp>
    <dsp:sp modelId="{82B347C0-BE96-49C0-9154-65F4138EF494}">
      <dsp:nvSpPr>
        <dsp:cNvPr id="0" name=""/>
        <dsp:cNvSpPr/>
      </dsp:nvSpPr>
      <dsp:spPr>
        <a:xfrm>
          <a:off x="6942158" y="1092993"/>
          <a:ext cx="242887" cy="242887"/>
        </a:xfrm>
        <a:prstGeom prst="ellipse">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7E611-F8AF-4BA3-8BED-E79B952476EE}">
      <dsp:nvSpPr>
        <dsp:cNvPr id="0" name=""/>
        <dsp:cNvSpPr/>
      </dsp:nvSpPr>
      <dsp:spPr>
        <a:xfrm rot="10800000">
          <a:off x="1066789" y="0"/>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b="0" i="0" kern="1200" dirty="0" smtClean="0">
              <a:solidFill>
                <a:srgbClr val="FF0000"/>
              </a:solidFill>
              <a:latin typeface="Calibri" pitchFamily="34" charset="0"/>
              <a:cs typeface="Calibri" pitchFamily="34" charset="0"/>
            </a:rPr>
            <a:t>Budget hotels: </a:t>
          </a:r>
          <a:r>
            <a:rPr lang="en-US" sz="1600" kern="1200" dirty="0" smtClean="0">
              <a:solidFill>
                <a:srgbClr val="FF0000"/>
              </a:solidFill>
              <a:latin typeface="Calibri" pitchFamily="34" charset="0"/>
              <a:cs typeface="Calibri" pitchFamily="34" charset="0"/>
            </a:rPr>
            <a:t>With limited facilities</a:t>
          </a:r>
          <a:r>
            <a:rPr lang="en-US" sz="1600" kern="1200" dirty="0" smtClean="0">
              <a:latin typeface="Calibri" pitchFamily="34" charset="0"/>
              <a:cs typeface="Calibri" pitchFamily="34" charset="0"/>
            </a:rPr>
            <a:t>.</a:t>
          </a:r>
          <a:endParaRPr lang="en-US" sz="1600" kern="1200" dirty="0"/>
        </a:p>
      </dsp:txBody>
      <dsp:txXfrm rot="10800000">
        <a:off x="1231756" y="0"/>
        <a:ext cx="6662602" cy="659869"/>
      </dsp:txXfrm>
    </dsp:sp>
    <dsp:sp modelId="{FED8D5E1-04D3-4FBA-A74C-D6F00185FBCA}">
      <dsp:nvSpPr>
        <dsp:cNvPr id="0" name=""/>
        <dsp:cNvSpPr/>
      </dsp:nvSpPr>
      <dsp:spPr>
        <a:xfrm>
          <a:off x="331656" y="1277"/>
          <a:ext cx="659869" cy="659869"/>
        </a:xfrm>
        <a:prstGeom prst="ellipse">
          <a:avLst/>
        </a:prstGeom>
        <a:blipFill rotWithShape="0">
          <a:blip xmlns:r="http://schemas.openxmlformats.org/officeDocument/2006/relationships" r:embed="rId1"/>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657D9A92-2150-44B8-89D2-77D9248125FB}">
      <dsp:nvSpPr>
        <dsp:cNvPr id="0" name=""/>
        <dsp:cNvSpPr/>
      </dsp:nvSpPr>
      <dsp:spPr>
        <a:xfrm rot="10800000">
          <a:off x="1066789" y="858122"/>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b="0" kern="1200" dirty="0" smtClean="0">
              <a:solidFill>
                <a:srgbClr val="FF0000"/>
              </a:solidFill>
              <a:latin typeface="Calibri" pitchFamily="34" charset="0"/>
              <a:cs typeface="Calibri" pitchFamily="34" charset="0"/>
            </a:rPr>
            <a:t>Comfortable hotels: </a:t>
          </a:r>
          <a:r>
            <a:rPr lang="en-US" sz="1600" kern="1200" dirty="0" smtClean="0">
              <a:solidFill>
                <a:srgbClr val="FF0000"/>
              </a:solidFill>
              <a:latin typeface="Calibri" pitchFamily="34" charset="0"/>
              <a:cs typeface="Calibri" pitchFamily="34" charset="0"/>
            </a:rPr>
            <a:t>Primarily budget hotels with functional accommodation</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rot="10800000">
        <a:off x="1231756" y="858122"/>
        <a:ext cx="6662602" cy="659869"/>
      </dsp:txXfrm>
    </dsp:sp>
    <dsp:sp modelId="{0CD849CC-2BB5-4243-AF06-1664C3732688}">
      <dsp:nvSpPr>
        <dsp:cNvPr id="0" name=""/>
        <dsp:cNvSpPr/>
      </dsp:nvSpPr>
      <dsp:spPr>
        <a:xfrm>
          <a:off x="304799" y="858122"/>
          <a:ext cx="713582" cy="659869"/>
        </a:xfrm>
        <a:prstGeom prst="ellipse">
          <a:avLst/>
        </a:prstGeom>
        <a:blipFill rotWithShape="0">
          <a:blip xmlns:r="http://schemas.openxmlformats.org/officeDocument/2006/relationships" r:embed="rId2"/>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2BDDD8F-19E6-4FBF-99E6-118CF99F9F47}">
      <dsp:nvSpPr>
        <dsp:cNvPr id="0" name=""/>
        <dsp:cNvSpPr/>
      </dsp:nvSpPr>
      <dsp:spPr>
        <a:xfrm rot="10800000">
          <a:off x="1066789" y="1676398"/>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b="0" kern="1200" dirty="0" smtClean="0">
              <a:solidFill>
                <a:srgbClr val="FF0000"/>
              </a:solidFill>
              <a:latin typeface="Calibri" pitchFamily="34" charset="0"/>
              <a:cs typeface="Calibri" pitchFamily="34" charset="0"/>
            </a:rPr>
            <a:t>Very comfortable hotels: </a:t>
          </a:r>
          <a:r>
            <a:rPr lang="en-US" sz="1600" kern="1200" dirty="0" smtClean="0">
              <a:solidFill>
                <a:srgbClr val="FF0000"/>
              </a:solidFill>
              <a:latin typeface="Calibri" pitchFamily="34" charset="0"/>
              <a:cs typeface="Calibri" pitchFamily="34" charset="0"/>
            </a:rPr>
            <a:t>Dependable, comfortable hotels with standardized rooms, amenities and public areas.</a:t>
          </a:r>
          <a:endParaRPr lang="en-US" sz="1600" kern="1200" dirty="0">
            <a:solidFill>
              <a:srgbClr val="FF0000"/>
            </a:solidFill>
            <a:latin typeface="Calibri" pitchFamily="34" charset="0"/>
            <a:cs typeface="Calibri" pitchFamily="34" charset="0"/>
          </a:endParaRPr>
        </a:p>
      </dsp:txBody>
      <dsp:txXfrm rot="10800000">
        <a:off x="1231756" y="1676398"/>
        <a:ext cx="6662602" cy="659869"/>
      </dsp:txXfrm>
    </dsp:sp>
    <dsp:sp modelId="{5650237E-FE97-4167-ABA8-02BCF107F632}">
      <dsp:nvSpPr>
        <dsp:cNvPr id="0" name=""/>
        <dsp:cNvSpPr/>
      </dsp:nvSpPr>
      <dsp:spPr>
        <a:xfrm>
          <a:off x="331656" y="1714967"/>
          <a:ext cx="659869" cy="659869"/>
        </a:xfrm>
        <a:prstGeom prst="ellipse">
          <a:avLst/>
        </a:prstGeom>
        <a:blipFill rotWithShape="0">
          <a:blip xmlns:r="http://schemas.openxmlformats.org/officeDocument/2006/relationships" r:embed="rId3"/>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79D89911-B256-4724-93C8-AC0544ABD88E}">
      <dsp:nvSpPr>
        <dsp:cNvPr id="0" name=""/>
        <dsp:cNvSpPr/>
      </dsp:nvSpPr>
      <dsp:spPr>
        <a:xfrm rot="10800000">
          <a:off x="1066789" y="2571812"/>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b="0" kern="1200" dirty="0" smtClean="0">
              <a:solidFill>
                <a:srgbClr val="FF0000"/>
              </a:solidFill>
              <a:latin typeface="Calibri" pitchFamily="34" charset="0"/>
              <a:cs typeface="Calibri" pitchFamily="34" charset="0"/>
            </a:rPr>
            <a:t>First class hotels: </a:t>
          </a:r>
          <a:r>
            <a:rPr lang="en-US" sz="1600" kern="1200" dirty="0" smtClean="0">
              <a:solidFill>
                <a:srgbClr val="FF0000"/>
              </a:solidFill>
              <a:latin typeface="Calibri" pitchFamily="34" charset="0"/>
              <a:cs typeface="Calibri" pitchFamily="34" charset="0"/>
            </a:rPr>
            <a:t>Superior hotels specifically designed for the first class market with some outstanding features</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rot="10800000">
        <a:off x="1231756" y="2571812"/>
        <a:ext cx="6662602" cy="659869"/>
      </dsp:txXfrm>
    </dsp:sp>
    <dsp:sp modelId="{5B65199C-A794-4323-8D37-F98D105E491A}">
      <dsp:nvSpPr>
        <dsp:cNvPr id="0" name=""/>
        <dsp:cNvSpPr/>
      </dsp:nvSpPr>
      <dsp:spPr>
        <a:xfrm>
          <a:off x="331656" y="2571812"/>
          <a:ext cx="659869" cy="659869"/>
        </a:xfrm>
        <a:prstGeom prst="ellipse">
          <a:avLst/>
        </a:prstGeom>
        <a:blipFill rotWithShape="0">
          <a:blip xmlns:r="http://schemas.openxmlformats.org/officeDocument/2006/relationships" r:embed="rId4"/>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1F1716A7-AF90-4CD3-8DBC-87D6DBA0EFED}">
      <dsp:nvSpPr>
        <dsp:cNvPr id="0" name=""/>
        <dsp:cNvSpPr/>
      </dsp:nvSpPr>
      <dsp:spPr>
        <a:xfrm rot="10800000">
          <a:off x="1066789" y="3428658"/>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b="0" kern="1200" dirty="0" smtClean="0">
              <a:solidFill>
                <a:srgbClr val="FF0000"/>
              </a:solidFill>
              <a:latin typeface="Calibri" pitchFamily="34" charset="0"/>
              <a:cs typeface="Calibri" pitchFamily="34" charset="0"/>
            </a:rPr>
            <a:t>Deluxe Hotels: </a:t>
          </a:r>
          <a:r>
            <a:rPr lang="en-US" sz="1600" kern="1200" dirty="0" smtClean="0">
              <a:solidFill>
                <a:srgbClr val="FF0000"/>
              </a:solidFill>
              <a:latin typeface="Calibri" pitchFamily="34" charset="0"/>
              <a:cs typeface="Calibri" pitchFamily="34" charset="0"/>
            </a:rPr>
            <a:t>Exclusive luxury hotels offering </a:t>
          </a:r>
          <a:r>
            <a:rPr lang="en-US" sz="1600" i="1" kern="1200" dirty="0" smtClean="0">
              <a:solidFill>
                <a:srgbClr val="FF0000"/>
              </a:solidFill>
              <a:latin typeface="Calibri" pitchFamily="34" charset="0"/>
              <a:cs typeface="Calibri" pitchFamily="34" charset="0"/>
            </a:rPr>
            <a:t>highest</a:t>
          </a:r>
          <a:r>
            <a:rPr lang="en-US" sz="1600" kern="1200" dirty="0" smtClean="0">
              <a:solidFill>
                <a:srgbClr val="FF0000"/>
              </a:solidFill>
              <a:latin typeface="Calibri" pitchFamily="34" charset="0"/>
              <a:cs typeface="Calibri" pitchFamily="34" charset="0"/>
            </a:rPr>
            <a:t> standards of service, facilities, and accommodation</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rot="10800000">
        <a:off x="1231756" y="3428658"/>
        <a:ext cx="6662602" cy="659869"/>
      </dsp:txXfrm>
    </dsp:sp>
    <dsp:sp modelId="{149AE6A8-BB0D-4583-A431-D73FE7E11F37}">
      <dsp:nvSpPr>
        <dsp:cNvPr id="0" name=""/>
        <dsp:cNvSpPr/>
      </dsp:nvSpPr>
      <dsp:spPr>
        <a:xfrm>
          <a:off x="331656" y="3428658"/>
          <a:ext cx="659869" cy="659869"/>
        </a:xfrm>
        <a:prstGeom prst="ellipse">
          <a:avLst/>
        </a:prstGeom>
        <a:blipFill rotWithShape="0">
          <a:blip xmlns:r="http://schemas.openxmlformats.org/officeDocument/2006/relationships" r:embed="rId5"/>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55593AEC-B1EC-4FA6-8CD6-6A0AD59012D0}">
      <dsp:nvSpPr>
        <dsp:cNvPr id="0" name=""/>
        <dsp:cNvSpPr/>
      </dsp:nvSpPr>
      <dsp:spPr>
        <a:xfrm rot="10800000">
          <a:off x="1066789" y="4285503"/>
          <a:ext cx="6827569" cy="659869"/>
        </a:xfrm>
        <a:prstGeom prst="homePlat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90984"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solidFill>
                <a:srgbClr val="FF0000"/>
              </a:solidFill>
              <a:latin typeface="Calibri" pitchFamily="34" charset="0"/>
              <a:cs typeface="Calibri" pitchFamily="34" charset="0"/>
            </a:rPr>
            <a:t>Travel professionals and industry observers laugh at six and seven-star ratings, saying there are no ratings higher than five stars. An example of a five-star hotel which is branded as a seven-star hotel is the </a:t>
          </a:r>
          <a:r>
            <a:rPr lang="en-US" sz="1600" kern="1200" dirty="0" err="1" smtClean="0">
              <a:solidFill>
                <a:srgbClr val="FF0000"/>
              </a:solidFill>
              <a:latin typeface="Calibri" pitchFamily="34" charset="0"/>
              <a:cs typeface="Calibri" pitchFamily="34" charset="0"/>
            </a:rPr>
            <a:t>Burj</a:t>
          </a:r>
          <a:r>
            <a:rPr lang="en-US" sz="1600" kern="1200" dirty="0" smtClean="0">
              <a:solidFill>
                <a:srgbClr val="FF0000"/>
              </a:solidFill>
              <a:latin typeface="Calibri" pitchFamily="34" charset="0"/>
              <a:cs typeface="Calibri" pitchFamily="34" charset="0"/>
            </a:rPr>
            <a:t> al Arab</a:t>
          </a:r>
          <a:r>
            <a:rPr lang="en-US" sz="1600" kern="1200" dirty="0" smtClean="0">
              <a:latin typeface="Calibri" pitchFamily="34" charset="0"/>
              <a:cs typeface="Calibri" pitchFamily="34" charset="0"/>
            </a:rPr>
            <a:t>.</a:t>
          </a:r>
          <a:endParaRPr lang="en-US" sz="1600" kern="1200" dirty="0">
            <a:latin typeface="Calibri" pitchFamily="34" charset="0"/>
            <a:cs typeface="Calibri" pitchFamily="34" charset="0"/>
          </a:endParaRPr>
        </a:p>
      </dsp:txBody>
      <dsp:txXfrm rot="10800000">
        <a:off x="1231756" y="4285503"/>
        <a:ext cx="6662602" cy="659869"/>
      </dsp:txXfrm>
    </dsp:sp>
    <dsp:sp modelId="{D76CCD20-6847-4B97-A3F6-233BAE737B99}">
      <dsp:nvSpPr>
        <dsp:cNvPr id="0" name=""/>
        <dsp:cNvSpPr/>
      </dsp:nvSpPr>
      <dsp:spPr>
        <a:xfrm>
          <a:off x="331656" y="4285503"/>
          <a:ext cx="659869" cy="659869"/>
        </a:xfrm>
        <a:prstGeom prst="ellipse">
          <a:avLst/>
        </a:prstGeom>
        <a:blipFill rotWithShape="0">
          <a:blip xmlns:r="http://schemas.openxmlformats.org/officeDocument/2006/relationships" r:embed="rId6"/>
          <a:stretch>
            <a:fillRect/>
          </a:stretch>
        </a:blipFill>
        <a:ln w="9525"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B4641E-607C-4697-B9AA-07CDDDDC15D6}">
      <dsp:nvSpPr>
        <dsp:cNvPr id="0" name=""/>
        <dsp:cNvSpPr/>
      </dsp:nvSpPr>
      <dsp:spPr>
        <a:xfrm>
          <a:off x="0" y="2345690"/>
          <a:ext cx="8534400" cy="946785"/>
        </a:xfrm>
        <a:prstGeom prst="roundRect">
          <a:avLst>
            <a:gd name="adj" fmla="val 10000"/>
          </a:avLst>
        </a:prstGeom>
        <a:gradFill rotWithShape="0">
          <a:gsLst>
            <a:gs pos="0">
              <a:schemeClr val="accent3">
                <a:tint val="55000"/>
                <a:hueOff val="0"/>
                <a:satOff val="0"/>
                <a:lumOff val="0"/>
                <a:alphaOff val="0"/>
                <a:shade val="51000"/>
                <a:satMod val="130000"/>
              </a:schemeClr>
            </a:gs>
            <a:gs pos="80000">
              <a:schemeClr val="accent3">
                <a:tint val="55000"/>
                <a:hueOff val="0"/>
                <a:satOff val="0"/>
                <a:lumOff val="0"/>
                <a:alphaOff val="0"/>
                <a:shade val="93000"/>
                <a:satMod val="130000"/>
              </a:schemeClr>
            </a:gs>
            <a:gs pos="100000">
              <a:schemeClr val="accent3">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Property or Hotel</a:t>
          </a:r>
          <a:endParaRPr lang="en-US" sz="1800" kern="1200" dirty="0"/>
        </a:p>
      </dsp:txBody>
      <dsp:txXfrm>
        <a:off x="0" y="2345690"/>
        <a:ext cx="2560320" cy="946785"/>
      </dsp:txXfrm>
    </dsp:sp>
    <dsp:sp modelId="{B6F83BA8-62A5-4978-BC2D-F67231E057B0}">
      <dsp:nvSpPr>
        <dsp:cNvPr id="0" name=""/>
        <dsp:cNvSpPr/>
      </dsp:nvSpPr>
      <dsp:spPr>
        <a:xfrm>
          <a:off x="0" y="1241107"/>
          <a:ext cx="8534400" cy="946785"/>
        </a:xfrm>
        <a:prstGeom prst="roundRect">
          <a:avLst>
            <a:gd name="adj" fmla="val 10000"/>
          </a:avLst>
        </a:prstGeom>
        <a:gradFill rotWithShape="0">
          <a:gsLst>
            <a:gs pos="0">
              <a:schemeClr val="accent3">
                <a:tint val="55000"/>
                <a:hueOff val="0"/>
                <a:satOff val="0"/>
                <a:lumOff val="0"/>
                <a:alphaOff val="0"/>
                <a:shade val="51000"/>
                <a:satMod val="130000"/>
              </a:schemeClr>
            </a:gs>
            <a:gs pos="80000">
              <a:schemeClr val="accent3">
                <a:tint val="55000"/>
                <a:hueOff val="0"/>
                <a:satOff val="0"/>
                <a:lumOff val="0"/>
                <a:alphaOff val="0"/>
                <a:shade val="93000"/>
                <a:satMod val="130000"/>
              </a:schemeClr>
            </a:gs>
            <a:gs pos="100000">
              <a:schemeClr val="accent3">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Brand or Chain</a:t>
          </a:r>
          <a:endParaRPr lang="en-US" sz="1800" kern="1200" dirty="0"/>
        </a:p>
      </dsp:txBody>
      <dsp:txXfrm>
        <a:off x="0" y="1241107"/>
        <a:ext cx="2560320" cy="946785"/>
      </dsp:txXfrm>
    </dsp:sp>
    <dsp:sp modelId="{1E93C5E1-26B0-45DE-84A6-B80D8022127A}">
      <dsp:nvSpPr>
        <dsp:cNvPr id="0" name=""/>
        <dsp:cNvSpPr/>
      </dsp:nvSpPr>
      <dsp:spPr>
        <a:xfrm>
          <a:off x="0" y="136524"/>
          <a:ext cx="8534400" cy="946785"/>
        </a:xfrm>
        <a:prstGeom prst="roundRect">
          <a:avLst>
            <a:gd name="adj" fmla="val 10000"/>
          </a:avLst>
        </a:prstGeom>
        <a:gradFill rotWithShape="0">
          <a:gsLst>
            <a:gs pos="0">
              <a:schemeClr val="accent3">
                <a:tint val="55000"/>
                <a:hueOff val="0"/>
                <a:satOff val="0"/>
                <a:lumOff val="0"/>
                <a:alphaOff val="0"/>
                <a:shade val="51000"/>
                <a:satMod val="130000"/>
              </a:schemeClr>
            </a:gs>
            <a:gs pos="80000">
              <a:schemeClr val="accent3">
                <a:tint val="55000"/>
                <a:hueOff val="0"/>
                <a:satOff val="0"/>
                <a:lumOff val="0"/>
                <a:alphaOff val="0"/>
                <a:shade val="93000"/>
                <a:satMod val="130000"/>
              </a:schemeClr>
            </a:gs>
            <a:gs pos="100000">
              <a:schemeClr val="accent3">
                <a:tint val="55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en-US" sz="1800" kern="1200" dirty="0" smtClean="0"/>
            <a:t>Holding or Parent Company</a:t>
          </a:r>
          <a:endParaRPr lang="en-US" sz="1800" kern="1200" dirty="0"/>
        </a:p>
      </dsp:txBody>
      <dsp:txXfrm>
        <a:off x="0" y="136524"/>
        <a:ext cx="2560320" cy="946785"/>
      </dsp:txXfrm>
    </dsp:sp>
    <dsp:sp modelId="{1B297F38-C63D-4ABA-91C8-485FF6ACFD2F}">
      <dsp:nvSpPr>
        <dsp:cNvPr id="0" name=""/>
        <dsp:cNvSpPr/>
      </dsp:nvSpPr>
      <dsp:spPr>
        <a:xfrm>
          <a:off x="5254906" y="215423"/>
          <a:ext cx="1183481" cy="788987"/>
        </a:xfrm>
        <a:prstGeom prst="roundRect">
          <a:avLst>
            <a:gd name="adj" fmla="val 10000"/>
          </a:avLst>
        </a:prstGeom>
        <a:gradFill rotWithShape="0">
          <a:gsLst>
            <a:gs pos="0">
              <a:schemeClr val="accent3">
                <a:shade val="60000"/>
                <a:hueOff val="0"/>
                <a:satOff val="0"/>
                <a:lumOff val="0"/>
                <a:alphaOff val="0"/>
                <a:shade val="51000"/>
                <a:satMod val="130000"/>
              </a:schemeClr>
            </a:gs>
            <a:gs pos="80000">
              <a:schemeClr val="accent3">
                <a:shade val="60000"/>
                <a:hueOff val="0"/>
                <a:satOff val="0"/>
                <a:lumOff val="0"/>
                <a:alphaOff val="0"/>
                <a:shade val="93000"/>
                <a:satMod val="130000"/>
              </a:schemeClr>
            </a:gs>
            <a:gs pos="100000">
              <a:schemeClr val="accent3">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Indian Hotels Co.</a:t>
          </a:r>
          <a:endParaRPr lang="en-US" sz="1800" kern="1200" dirty="0"/>
        </a:p>
      </dsp:txBody>
      <dsp:txXfrm>
        <a:off x="5278015" y="238532"/>
        <a:ext cx="1137263" cy="742769"/>
      </dsp:txXfrm>
    </dsp:sp>
    <dsp:sp modelId="{87B7CC8A-68C8-47B2-9CFF-E6B91A0DBFB8}">
      <dsp:nvSpPr>
        <dsp:cNvPr id="0" name=""/>
        <dsp:cNvSpPr/>
      </dsp:nvSpPr>
      <dsp:spPr>
        <a:xfrm>
          <a:off x="3923490" y="1004411"/>
          <a:ext cx="1923157" cy="315595"/>
        </a:xfrm>
        <a:custGeom>
          <a:avLst/>
          <a:gdLst/>
          <a:ahLst/>
          <a:cxnLst/>
          <a:rect l="0" t="0" r="0" b="0"/>
          <a:pathLst>
            <a:path>
              <a:moveTo>
                <a:pt x="1923157" y="0"/>
              </a:moveTo>
              <a:lnTo>
                <a:pt x="1923157" y="157797"/>
              </a:lnTo>
              <a:lnTo>
                <a:pt x="0" y="157797"/>
              </a:lnTo>
              <a:lnTo>
                <a:pt x="0" y="315595"/>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A56B73B-8933-4C8B-9817-9EACBEADF328}">
      <dsp:nvSpPr>
        <dsp:cNvPr id="0" name=""/>
        <dsp:cNvSpPr/>
      </dsp:nvSpPr>
      <dsp:spPr>
        <a:xfrm>
          <a:off x="3331749" y="1320006"/>
          <a:ext cx="1183481" cy="788987"/>
        </a:xfrm>
        <a:prstGeom prst="roundRect">
          <a:avLst>
            <a:gd name="adj" fmla="val 10000"/>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t>Taj</a:t>
          </a:r>
          <a:endParaRPr lang="en-US" sz="1800" kern="1200" dirty="0"/>
        </a:p>
      </dsp:txBody>
      <dsp:txXfrm>
        <a:off x="3354858" y="1343115"/>
        <a:ext cx="1137263" cy="742769"/>
      </dsp:txXfrm>
    </dsp:sp>
    <dsp:sp modelId="{602D107A-B083-4BBF-A65C-3ED95C492B91}">
      <dsp:nvSpPr>
        <dsp:cNvPr id="0" name=""/>
        <dsp:cNvSpPr/>
      </dsp:nvSpPr>
      <dsp:spPr>
        <a:xfrm>
          <a:off x="3154227" y="2108993"/>
          <a:ext cx="769262" cy="315595"/>
        </a:xfrm>
        <a:custGeom>
          <a:avLst/>
          <a:gdLst/>
          <a:ahLst/>
          <a:cxnLst/>
          <a:rect l="0" t="0" r="0" b="0"/>
          <a:pathLst>
            <a:path>
              <a:moveTo>
                <a:pt x="769262" y="0"/>
              </a:moveTo>
              <a:lnTo>
                <a:pt x="769262" y="157797"/>
              </a:lnTo>
              <a:lnTo>
                <a:pt x="0" y="157797"/>
              </a:lnTo>
              <a:lnTo>
                <a:pt x="0" y="315595"/>
              </a:lnTo>
            </a:path>
          </a:pathLst>
        </a:custGeom>
        <a:noFill/>
        <a:ln w="25400" cap="flat" cmpd="sng" algn="ctr">
          <a:solidFill>
            <a:schemeClr val="accent3">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F7EC469-039E-4C5E-9F3B-A58F2009F0C6}">
      <dsp:nvSpPr>
        <dsp:cNvPr id="0" name=""/>
        <dsp:cNvSpPr/>
      </dsp:nvSpPr>
      <dsp:spPr>
        <a:xfrm>
          <a:off x="2562486" y="2424588"/>
          <a:ext cx="1183481" cy="78898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P1</a:t>
          </a:r>
          <a:endParaRPr lang="en-US" sz="1800" kern="1200" dirty="0"/>
        </a:p>
      </dsp:txBody>
      <dsp:txXfrm>
        <a:off x="2585595" y="2447697"/>
        <a:ext cx="1137263" cy="742769"/>
      </dsp:txXfrm>
    </dsp:sp>
    <dsp:sp modelId="{D7D3D22A-31C6-498F-81C1-47C05C8CC087}">
      <dsp:nvSpPr>
        <dsp:cNvPr id="0" name=""/>
        <dsp:cNvSpPr/>
      </dsp:nvSpPr>
      <dsp:spPr>
        <a:xfrm>
          <a:off x="3923490" y="2108993"/>
          <a:ext cx="769262" cy="315595"/>
        </a:xfrm>
        <a:custGeom>
          <a:avLst/>
          <a:gdLst/>
          <a:ahLst/>
          <a:cxnLst/>
          <a:rect l="0" t="0" r="0" b="0"/>
          <a:pathLst>
            <a:path>
              <a:moveTo>
                <a:pt x="0" y="0"/>
              </a:moveTo>
              <a:lnTo>
                <a:pt x="0" y="157797"/>
              </a:lnTo>
              <a:lnTo>
                <a:pt x="769262" y="157797"/>
              </a:lnTo>
              <a:lnTo>
                <a:pt x="769262" y="315595"/>
              </a:lnTo>
            </a:path>
          </a:pathLst>
        </a:custGeom>
        <a:noFill/>
        <a:ln w="25400" cap="flat" cmpd="sng" algn="ctr">
          <a:solidFill>
            <a:schemeClr val="accent3">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903CFC3-C95D-43F5-869E-7866459C1F19}">
      <dsp:nvSpPr>
        <dsp:cNvPr id="0" name=""/>
        <dsp:cNvSpPr/>
      </dsp:nvSpPr>
      <dsp:spPr>
        <a:xfrm>
          <a:off x="4101012" y="2424588"/>
          <a:ext cx="1183481" cy="78898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P2</a:t>
          </a:r>
          <a:endParaRPr lang="en-US" sz="1800" kern="1200" dirty="0"/>
        </a:p>
      </dsp:txBody>
      <dsp:txXfrm>
        <a:off x="4124121" y="2447697"/>
        <a:ext cx="1137263" cy="742769"/>
      </dsp:txXfrm>
    </dsp:sp>
    <dsp:sp modelId="{8A013902-8A45-4680-B8CE-A274691C91EF}">
      <dsp:nvSpPr>
        <dsp:cNvPr id="0" name=""/>
        <dsp:cNvSpPr/>
      </dsp:nvSpPr>
      <dsp:spPr>
        <a:xfrm>
          <a:off x="5846647" y="1004411"/>
          <a:ext cx="384631" cy="315595"/>
        </a:xfrm>
        <a:custGeom>
          <a:avLst/>
          <a:gdLst/>
          <a:ahLst/>
          <a:cxnLst/>
          <a:rect l="0" t="0" r="0" b="0"/>
          <a:pathLst>
            <a:path>
              <a:moveTo>
                <a:pt x="0" y="0"/>
              </a:moveTo>
              <a:lnTo>
                <a:pt x="0" y="157797"/>
              </a:lnTo>
              <a:lnTo>
                <a:pt x="384631" y="157797"/>
              </a:lnTo>
              <a:lnTo>
                <a:pt x="384631" y="315595"/>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9DA22672-0579-47EA-BDF0-F4D83C067101}">
      <dsp:nvSpPr>
        <dsp:cNvPr id="0" name=""/>
        <dsp:cNvSpPr/>
      </dsp:nvSpPr>
      <dsp:spPr>
        <a:xfrm>
          <a:off x="5639538" y="1320006"/>
          <a:ext cx="1183481" cy="788987"/>
        </a:xfrm>
        <a:prstGeom prst="roundRect">
          <a:avLst>
            <a:gd name="adj" fmla="val 10000"/>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err="1" smtClean="0"/>
            <a:t>Vivanta</a:t>
          </a:r>
          <a:endParaRPr lang="en-US" sz="1800" kern="1200" dirty="0"/>
        </a:p>
      </dsp:txBody>
      <dsp:txXfrm>
        <a:off x="5662647" y="1343115"/>
        <a:ext cx="1137263" cy="742769"/>
      </dsp:txXfrm>
    </dsp:sp>
    <dsp:sp modelId="{BF536C45-FA82-4934-9D33-B397C6141123}">
      <dsp:nvSpPr>
        <dsp:cNvPr id="0" name=""/>
        <dsp:cNvSpPr/>
      </dsp:nvSpPr>
      <dsp:spPr>
        <a:xfrm>
          <a:off x="6185558" y="2108993"/>
          <a:ext cx="91440" cy="315595"/>
        </a:xfrm>
        <a:custGeom>
          <a:avLst/>
          <a:gdLst/>
          <a:ahLst/>
          <a:cxnLst/>
          <a:rect l="0" t="0" r="0" b="0"/>
          <a:pathLst>
            <a:path>
              <a:moveTo>
                <a:pt x="45720" y="0"/>
              </a:moveTo>
              <a:lnTo>
                <a:pt x="45720" y="315595"/>
              </a:lnTo>
            </a:path>
          </a:pathLst>
        </a:custGeom>
        <a:noFill/>
        <a:ln w="25400" cap="flat" cmpd="sng" algn="ctr">
          <a:solidFill>
            <a:schemeClr val="accent3">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CDD8E6B-ED48-4E7F-A5FF-235B23F59BDD}">
      <dsp:nvSpPr>
        <dsp:cNvPr id="0" name=""/>
        <dsp:cNvSpPr/>
      </dsp:nvSpPr>
      <dsp:spPr>
        <a:xfrm>
          <a:off x="5639538" y="2424588"/>
          <a:ext cx="1183481" cy="78898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P1</a:t>
          </a:r>
          <a:endParaRPr lang="en-US" sz="1800" kern="1200" dirty="0"/>
        </a:p>
      </dsp:txBody>
      <dsp:txXfrm>
        <a:off x="5662647" y="2447697"/>
        <a:ext cx="1137263" cy="742769"/>
      </dsp:txXfrm>
    </dsp:sp>
    <dsp:sp modelId="{1A50260A-6473-4E5B-9C8B-05608454B4A8}">
      <dsp:nvSpPr>
        <dsp:cNvPr id="0" name=""/>
        <dsp:cNvSpPr/>
      </dsp:nvSpPr>
      <dsp:spPr>
        <a:xfrm>
          <a:off x="5846647" y="1004411"/>
          <a:ext cx="1923157" cy="315595"/>
        </a:xfrm>
        <a:custGeom>
          <a:avLst/>
          <a:gdLst/>
          <a:ahLst/>
          <a:cxnLst/>
          <a:rect l="0" t="0" r="0" b="0"/>
          <a:pathLst>
            <a:path>
              <a:moveTo>
                <a:pt x="0" y="0"/>
              </a:moveTo>
              <a:lnTo>
                <a:pt x="0" y="157797"/>
              </a:lnTo>
              <a:lnTo>
                <a:pt x="1923157" y="157797"/>
              </a:lnTo>
              <a:lnTo>
                <a:pt x="1923157" y="315595"/>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5A01BD3-D98A-4B4F-BD71-504F5D665397}">
      <dsp:nvSpPr>
        <dsp:cNvPr id="0" name=""/>
        <dsp:cNvSpPr/>
      </dsp:nvSpPr>
      <dsp:spPr>
        <a:xfrm>
          <a:off x="7178063" y="1320006"/>
          <a:ext cx="1183481" cy="788987"/>
        </a:xfrm>
        <a:prstGeom prst="roundRect">
          <a:avLst>
            <a:gd name="adj" fmla="val 10000"/>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Gateway</a:t>
          </a:r>
          <a:endParaRPr lang="en-US" sz="1800" kern="1200" dirty="0"/>
        </a:p>
      </dsp:txBody>
      <dsp:txXfrm>
        <a:off x="7201172" y="1343115"/>
        <a:ext cx="1137263" cy="742769"/>
      </dsp:txXfrm>
    </dsp:sp>
    <dsp:sp modelId="{69741F4C-3EA5-4EDB-8569-FB378D2D9BD1}">
      <dsp:nvSpPr>
        <dsp:cNvPr id="0" name=""/>
        <dsp:cNvSpPr/>
      </dsp:nvSpPr>
      <dsp:spPr>
        <a:xfrm>
          <a:off x="7724084" y="2108993"/>
          <a:ext cx="91440" cy="315595"/>
        </a:xfrm>
        <a:custGeom>
          <a:avLst/>
          <a:gdLst/>
          <a:ahLst/>
          <a:cxnLst/>
          <a:rect l="0" t="0" r="0" b="0"/>
          <a:pathLst>
            <a:path>
              <a:moveTo>
                <a:pt x="45720" y="0"/>
              </a:moveTo>
              <a:lnTo>
                <a:pt x="45720" y="315595"/>
              </a:lnTo>
            </a:path>
          </a:pathLst>
        </a:custGeom>
        <a:noFill/>
        <a:ln w="25400" cap="flat" cmpd="sng" algn="ctr">
          <a:solidFill>
            <a:schemeClr val="accent3">
              <a:tint val="7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CEF4FB8-0C2D-4D7C-8FD7-FBB7F3AD5AC3}">
      <dsp:nvSpPr>
        <dsp:cNvPr id="0" name=""/>
        <dsp:cNvSpPr/>
      </dsp:nvSpPr>
      <dsp:spPr>
        <a:xfrm>
          <a:off x="7178063" y="2424588"/>
          <a:ext cx="1183481" cy="788987"/>
        </a:xfrm>
        <a:prstGeom prst="roundRect">
          <a:avLst>
            <a:gd name="adj" fmla="val 10000"/>
          </a:avLst>
        </a:prstGeom>
        <a:gradFill rotWithShape="0">
          <a:gsLst>
            <a:gs pos="0">
              <a:schemeClr val="accent3">
                <a:tint val="99000"/>
                <a:hueOff val="0"/>
                <a:satOff val="0"/>
                <a:lumOff val="0"/>
                <a:alphaOff val="0"/>
                <a:shade val="51000"/>
                <a:satMod val="130000"/>
              </a:schemeClr>
            </a:gs>
            <a:gs pos="80000">
              <a:schemeClr val="accent3">
                <a:tint val="99000"/>
                <a:hueOff val="0"/>
                <a:satOff val="0"/>
                <a:lumOff val="0"/>
                <a:alphaOff val="0"/>
                <a:shade val="93000"/>
                <a:satMod val="130000"/>
              </a:schemeClr>
            </a:gs>
            <a:gs pos="100000">
              <a:schemeClr val="accent3">
                <a:tint val="99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P1</a:t>
          </a:r>
          <a:endParaRPr lang="en-US" sz="1800" kern="1200" dirty="0"/>
        </a:p>
      </dsp:txBody>
      <dsp:txXfrm>
        <a:off x="7201172" y="2447697"/>
        <a:ext cx="1137263" cy="74276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525590-1DBC-47D5-8B37-8C6248CB2215}">
      <dsp:nvSpPr>
        <dsp:cNvPr id="0" name=""/>
        <dsp:cNvSpPr/>
      </dsp:nvSpPr>
      <dsp:spPr>
        <a:xfrm>
          <a:off x="4602" y="1790315"/>
          <a:ext cx="1454655" cy="1366019"/>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Revenue from rooms is the core business</a:t>
          </a:r>
          <a:endParaRPr lang="en-US" sz="1200" kern="1200" dirty="0">
            <a:solidFill>
              <a:schemeClr val="tx1"/>
            </a:solidFill>
          </a:endParaRPr>
        </a:p>
      </dsp:txBody>
      <dsp:txXfrm>
        <a:off x="217631" y="1990364"/>
        <a:ext cx="1028597" cy="965921"/>
      </dsp:txXfrm>
    </dsp:sp>
    <dsp:sp modelId="{7F04E00E-3F1D-46C1-9E88-F38C3FC93009}">
      <dsp:nvSpPr>
        <dsp:cNvPr id="0" name=""/>
        <dsp:cNvSpPr/>
      </dsp:nvSpPr>
      <dsp:spPr>
        <a:xfrm>
          <a:off x="1495974" y="2147169"/>
          <a:ext cx="652311" cy="652311"/>
        </a:xfrm>
        <a:prstGeom prst="mathPlus">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1582438" y="2396613"/>
        <a:ext cx="479383" cy="153423"/>
      </dsp:txXfrm>
    </dsp:sp>
    <dsp:sp modelId="{03A9A047-BC4B-4531-B4B3-02954AEC0A2E}">
      <dsp:nvSpPr>
        <dsp:cNvPr id="0" name=""/>
        <dsp:cNvSpPr/>
      </dsp:nvSpPr>
      <dsp:spPr>
        <a:xfrm>
          <a:off x="2208684" y="1778556"/>
          <a:ext cx="1537363" cy="1389536"/>
        </a:xfrm>
        <a:prstGeom prst="ellipse">
          <a:avLst/>
        </a:prstGeom>
        <a:gradFill rotWithShape="0">
          <a:gsLst>
            <a:gs pos="0">
              <a:schemeClr val="accent2">
                <a:hueOff val="1560506"/>
                <a:satOff val="-1946"/>
                <a:lumOff val="458"/>
                <a:alphaOff val="0"/>
                <a:shade val="51000"/>
                <a:satMod val="130000"/>
              </a:schemeClr>
            </a:gs>
            <a:gs pos="80000">
              <a:schemeClr val="accent2">
                <a:hueOff val="1560506"/>
                <a:satOff val="-1946"/>
                <a:lumOff val="458"/>
                <a:alphaOff val="0"/>
                <a:shade val="93000"/>
                <a:satMod val="130000"/>
              </a:schemeClr>
            </a:gs>
            <a:gs pos="100000">
              <a:schemeClr val="accent2">
                <a:hueOff val="1560506"/>
                <a:satOff val="-1946"/>
                <a:lumOff val="45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Food and Beverage: Restaurant, Bar, Catering, Room Service, Mini Bar</a:t>
          </a:r>
          <a:endParaRPr lang="en-US" sz="1200" kern="1200" dirty="0">
            <a:solidFill>
              <a:schemeClr val="tx1"/>
            </a:solidFill>
          </a:endParaRPr>
        </a:p>
      </dsp:txBody>
      <dsp:txXfrm>
        <a:off x="2433826" y="1982049"/>
        <a:ext cx="1087079" cy="982550"/>
      </dsp:txXfrm>
    </dsp:sp>
    <dsp:sp modelId="{4EB5D8F6-C13D-472F-860E-EA7AB3F0D87E}">
      <dsp:nvSpPr>
        <dsp:cNvPr id="0" name=""/>
        <dsp:cNvSpPr/>
      </dsp:nvSpPr>
      <dsp:spPr>
        <a:xfrm>
          <a:off x="3776643" y="2147169"/>
          <a:ext cx="652311" cy="652311"/>
        </a:xfrm>
        <a:prstGeom prst="mathPlus">
          <a:avLst/>
        </a:prstGeom>
        <a:solidFill>
          <a:schemeClr val="accent2">
            <a:hueOff val="2340759"/>
            <a:satOff val="-2919"/>
            <a:lumOff val="68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3863107" y="2396613"/>
        <a:ext cx="479383" cy="153423"/>
      </dsp:txXfrm>
    </dsp:sp>
    <dsp:sp modelId="{0C94D571-4556-43CF-AF77-C3F98E3FBDB7}">
      <dsp:nvSpPr>
        <dsp:cNvPr id="0" name=""/>
        <dsp:cNvSpPr/>
      </dsp:nvSpPr>
      <dsp:spPr>
        <a:xfrm>
          <a:off x="4464784" y="1590674"/>
          <a:ext cx="1755438" cy="1765301"/>
        </a:xfrm>
        <a:prstGeom prst="ellipse">
          <a:avLst/>
        </a:prstGeom>
        <a:gradFill rotWithShape="0">
          <a:gsLst>
            <a:gs pos="0">
              <a:schemeClr val="accent2">
                <a:hueOff val="3121013"/>
                <a:satOff val="-3893"/>
                <a:lumOff val="915"/>
                <a:alphaOff val="0"/>
                <a:shade val="51000"/>
                <a:satMod val="130000"/>
              </a:schemeClr>
            </a:gs>
            <a:gs pos="80000">
              <a:schemeClr val="accent2">
                <a:hueOff val="3121013"/>
                <a:satOff val="-3893"/>
                <a:lumOff val="915"/>
                <a:alphaOff val="0"/>
                <a:shade val="93000"/>
                <a:satMod val="130000"/>
              </a:schemeClr>
            </a:gs>
            <a:gs pos="100000">
              <a:schemeClr val="accent2">
                <a:hueOff val="3121013"/>
                <a:satOff val="-3893"/>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Others: Business Centre, Meeting rooms, Laundry, Spa and Fitness Centre, Internet and Telephone, Gift Shop, and so on.</a:t>
          </a:r>
          <a:endParaRPr lang="en-US" sz="1200" kern="1200" dirty="0">
            <a:solidFill>
              <a:schemeClr val="tx1"/>
            </a:solidFill>
          </a:endParaRPr>
        </a:p>
      </dsp:txBody>
      <dsp:txXfrm>
        <a:off x="4721862" y="1849196"/>
        <a:ext cx="1241282" cy="1248257"/>
      </dsp:txXfrm>
    </dsp:sp>
    <dsp:sp modelId="{F699D483-E945-4FE4-A921-F49E189E3DB7}">
      <dsp:nvSpPr>
        <dsp:cNvPr id="0" name=""/>
        <dsp:cNvSpPr/>
      </dsp:nvSpPr>
      <dsp:spPr>
        <a:xfrm>
          <a:off x="6298306" y="2147169"/>
          <a:ext cx="652311" cy="652311"/>
        </a:xfrm>
        <a:prstGeom prst="mathEqual">
          <a:avLst/>
        </a:prstGeom>
        <a:solidFill>
          <a:schemeClr val="accent2">
            <a:hueOff val="4681519"/>
            <a:satOff val="-5839"/>
            <a:lumOff val="1373"/>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200150">
            <a:lnSpc>
              <a:spcPct val="90000"/>
            </a:lnSpc>
            <a:spcBef>
              <a:spcPct val="0"/>
            </a:spcBef>
            <a:spcAft>
              <a:spcPct val="35000"/>
            </a:spcAft>
          </a:pPr>
          <a:endParaRPr lang="en-US" sz="2700" kern="1200"/>
        </a:p>
      </dsp:txBody>
      <dsp:txXfrm>
        <a:off x="6384770" y="2281545"/>
        <a:ext cx="479383" cy="383559"/>
      </dsp:txXfrm>
    </dsp:sp>
    <dsp:sp modelId="{26924983-76C2-405A-AB36-AA026067C1E0}">
      <dsp:nvSpPr>
        <dsp:cNvPr id="0" name=""/>
        <dsp:cNvSpPr/>
      </dsp:nvSpPr>
      <dsp:spPr>
        <a:xfrm>
          <a:off x="7130299" y="1776610"/>
          <a:ext cx="1349059" cy="1393428"/>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b="1" kern="1200" dirty="0" smtClean="0"/>
            <a:t> $ $ $ </a:t>
          </a:r>
          <a:endParaRPr lang="en-US" sz="3200" b="1" kern="1200" dirty="0"/>
        </a:p>
      </dsp:txBody>
      <dsp:txXfrm>
        <a:off x="7327864" y="1980673"/>
        <a:ext cx="953929" cy="9853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DF8EA1-6ACF-4C2F-A523-ACF6E4629CE4}">
      <dsp:nvSpPr>
        <dsp:cNvPr id="0" name=""/>
        <dsp:cNvSpPr/>
      </dsp:nvSpPr>
      <dsp:spPr>
        <a:xfrm>
          <a:off x="4673766" y="3980680"/>
          <a:ext cx="2238117" cy="362115"/>
        </a:xfrm>
        <a:custGeom>
          <a:avLst/>
          <a:gdLst/>
          <a:ahLst/>
          <a:cxnLst/>
          <a:rect l="0" t="0" r="0" b="0"/>
          <a:pathLst>
            <a:path>
              <a:moveTo>
                <a:pt x="0" y="0"/>
              </a:moveTo>
              <a:lnTo>
                <a:pt x="0" y="295314"/>
              </a:lnTo>
              <a:lnTo>
                <a:pt x="2238117" y="295314"/>
              </a:lnTo>
              <a:lnTo>
                <a:pt x="2238117" y="362115"/>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43C07DC-8A78-4B5B-98DA-40FA343D6A6F}">
      <dsp:nvSpPr>
        <dsp:cNvPr id="0" name=""/>
        <dsp:cNvSpPr/>
      </dsp:nvSpPr>
      <dsp:spPr>
        <a:xfrm>
          <a:off x="4673766" y="3980680"/>
          <a:ext cx="1077614" cy="362115"/>
        </a:xfrm>
        <a:custGeom>
          <a:avLst/>
          <a:gdLst/>
          <a:ahLst/>
          <a:cxnLst/>
          <a:rect l="0" t="0" r="0" b="0"/>
          <a:pathLst>
            <a:path>
              <a:moveTo>
                <a:pt x="0" y="0"/>
              </a:moveTo>
              <a:lnTo>
                <a:pt x="0" y="295314"/>
              </a:lnTo>
              <a:lnTo>
                <a:pt x="1077614" y="295314"/>
              </a:lnTo>
              <a:lnTo>
                <a:pt x="1077614" y="362115"/>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3626B66-9CB2-4EC6-93CD-407CBBB6B6E5}">
      <dsp:nvSpPr>
        <dsp:cNvPr id="0" name=""/>
        <dsp:cNvSpPr/>
      </dsp:nvSpPr>
      <dsp:spPr>
        <a:xfrm>
          <a:off x="4505205" y="3980680"/>
          <a:ext cx="168561" cy="362115"/>
        </a:xfrm>
        <a:custGeom>
          <a:avLst/>
          <a:gdLst/>
          <a:ahLst/>
          <a:cxnLst/>
          <a:rect l="0" t="0" r="0" b="0"/>
          <a:pathLst>
            <a:path>
              <a:moveTo>
                <a:pt x="168561" y="0"/>
              </a:moveTo>
              <a:lnTo>
                <a:pt x="168561" y="295314"/>
              </a:lnTo>
              <a:lnTo>
                <a:pt x="0" y="295314"/>
              </a:lnTo>
              <a:lnTo>
                <a:pt x="0" y="362115"/>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38AE568-C7AD-44F7-BE78-63AA1EDA85B9}">
      <dsp:nvSpPr>
        <dsp:cNvPr id="0" name=""/>
        <dsp:cNvSpPr/>
      </dsp:nvSpPr>
      <dsp:spPr>
        <a:xfrm>
          <a:off x="3430367" y="3980680"/>
          <a:ext cx="1243399" cy="362115"/>
        </a:xfrm>
        <a:custGeom>
          <a:avLst/>
          <a:gdLst/>
          <a:ahLst/>
          <a:cxnLst/>
          <a:rect l="0" t="0" r="0" b="0"/>
          <a:pathLst>
            <a:path>
              <a:moveTo>
                <a:pt x="1243399" y="0"/>
              </a:moveTo>
              <a:lnTo>
                <a:pt x="1243399" y="295314"/>
              </a:lnTo>
              <a:lnTo>
                <a:pt x="0" y="295314"/>
              </a:lnTo>
              <a:lnTo>
                <a:pt x="0" y="362115"/>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E38C71C-0AE3-406E-804C-E629ED3172C2}">
      <dsp:nvSpPr>
        <dsp:cNvPr id="0" name=""/>
        <dsp:cNvSpPr/>
      </dsp:nvSpPr>
      <dsp:spPr>
        <a:xfrm>
          <a:off x="2352752" y="3980680"/>
          <a:ext cx="2321013" cy="362115"/>
        </a:xfrm>
        <a:custGeom>
          <a:avLst/>
          <a:gdLst/>
          <a:ahLst/>
          <a:cxnLst/>
          <a:rect l="0" t="0" r="0" b="0"/>
          <a:pathLst>
            <a:path>
              <a:moveTo>
                <a:pt x="2321013" y="0"/>
              </a:moveTo>
              <a:lnTo>
                <a:pt x="2321013" y="295314"/>
              </a:lnTo>
              <a:lnTo>
                <a:pt x="0" y="295314"/>
              </a:lnTo>
              <a:lnTo>
                <a:pt x="0" y="362115"/>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63CCC31-0EA0-419A-9AFE-1753F3460405}">
      <dsp:nvSpPr>
        <dsp:cNvPr id="0" name=""/>
        <dsp:cNvSpPr/>
      </dsp:nvSpPr>
      <dsp:spPr>
        <a:xfrm>
          <a:off x="4628045" y="1825455"/>
          <a:ext cx="91440" cy="1697335"/>
        </a:xfrm>
        <a:custGeom>
          <a:avLst/>
          <a:gdLst/>
          <a:ahLst/>
          <a:cxnLst/>
          <a:rect l="0" t="0" r="0" b="0"/>
          <a:pathLst>
            <a:path>
              <a:moveTo>
                <a:pt x="45720" y="0"/>
              </a:moveTo>
              <a:lnTo>
                <a:pt x="45720" y="1630534"/>
              </a:lnTo>
              <a:lnTo>
                <a:pt x="45720" y="1630534"/>
              </a:lnTo>
              <a:lnTo>
                <a:pt x="45720" y="1697335"/>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943A44C-C861-43CA-BFF5-DE3AC016F42A}">
      <dsp:nvSpPr>
        <dsp:cNvPr id="0" name=""/>
        <dsp:cNvSpPr/>
      </dsp:nvSpPr>
      <dsp:spPr>
        <a:xfrm>
          <a:off x="6826216" y="2647607"/>
          <a:ext cx="1232115" cy="197339"/>
        </a:xfrm>
        <a:custGeom>
          <a:avLst/>
          <a:gdLst/>
          <a:ahLst/>
          <a:cxnLst/>
          <a:rect l="0" t="0" r="0" b="0"/>
          <a:pathLst>
            <a:path>
              <a:moveTo>
                <a:pt x="0" y="0"/>
              </a:moveTo>
              <a:lnTo>
                <a:pt x="0" y="130538"/>
              </a:lnTo>
              <a:lnTo>
                <a:pt x="1232115" y="130538"/>
              </a:lnTo>
              <a:lnTo>
                <a:pt x="1232115" y="197339"/>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B284AE1-F2F5-42D1-9272-32854F5996CF}">
      <dsp:nvSpPr>
        <dsp:cNvPr id="0" name=""/>
        <dsp:cNvSpPr/>
      </dsp:nvSpPr>
      <dsp:spPr>
        <a:xfrm>
          <a:off x="6826216" y="2647607"/>
          <a:ext cx="404696" cy="197339"/>
        </a:xfrm>
        <a:custGeom>
          <a:avLst/>
          <a:gdLst/>
          <a:ahLst/>
          <a:cxnLst/>
          <a:rect l="0" t="0" r="0" b="0"/>
          <a:pathLst>
            <a:path>
              <a:moveTo>
                <a:pt x="0" y="0"/>
              </a:moveTo>
              <a:lnTo>
                <a:pt x="0" y="130538"/>
              </a:lnTo>
              <a:lnTo>
                <a:pt x="404696" y="130538"/>
              </a:lnTo>
              <a:lnTo>
                <a:pt x="404696" y="197339"/>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B42E37-F0B5-4B52-BAD8-EF1AFE0C6341}">
      <dsp:nvSpPr>
        <dsp:cNvPr id="0" name=""/>
        <dsp:cNvSpPr/>
      </dsp:nvSpPr>
      <dsp:spPr>
        <a:xfrm>
          <a:off x="6403500" y="2647607"/>
          <a:ext cx="422715" cy="197339"/>
        </a:xfrm>
        <a:custGeom>
          <a:avLst/>
          <a:gdLst/>
          <a:ahLst/>
          <a:cxnLst/>
          <a:rect l="0" t="0" r="0" b="0"/>
          <a:pathLst>
            <a:path>
              <a:moveTo>
                <a:pt x="422715" y="0"/>
              </a:moveTo>
              <a:lnTo>
                <a:pt x="422715" y="130538"/>
              </a:lnTo>
              <a:lnTo>
                <a:pt x="0" y="130538"/>
              </a:lnTo>
              <a:lnTo>
                <a:pt x="0" y="197339"/>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9114EBD-6FFD-47E6-8AB6-EFFFBEDE5673}">
      <dsp:nvSpPr>
        <dsp:cNvPr id="0" name=""/>
        <dsp:cNvSpPr/>
      </dsp:nvSpPr>
      <dsp:spPr>
        <a:xfrm>
          <a:off x="5522172" y="2647607"/>
          <a:ext cx="1304043" cy="197339"/>
        </a:xfrm>
        <a:custGeom>
          <a:avLst/>
          <a:gdLst/>
          <a:ahLst/>
          <a:cxnLst/>
          <a:rect l="0" t="0" r="0" b="0"/>
          <a:pathLst>
            <a:path>
              <a:moveTo>
                <a:pt x="1304043" y="0"/>
              </a:moveTo>
              <a:lnTo>
                <a:pt x="1304043" y="130538"/>
              </a:lnTo>
              <a:lnTo>
                <a:pt x="0" y="130538"/>
              </a:lnTo>
              <a:lnTo>
                <a:pt x="0" y="197339"/>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79548FC-6ED5-4255-BD74-B65F6351CBC0}">
      <dsp:nvSpPr>
        <dsp:cNvPr id="0" name=""/>
        <dsp:cNvSpPr/>
      </dsp:nvSpPr>
      <dsp:spPr>
        <a:xfrm>
          <a:off x="4673765" y="1825455"/>
          <a:ext cx="2152450" cy="364262"/>
        </a:xfrm>
        <a:custGeom>
          <a:avLst/>
          <a:gdLst/>
          <a:ahLst/>
          <a:cxnLst/>
          <a:rect l="0" t="0" r="0" b="0"/>
          <a:pathLst>
            <a:path>
              <a:moveTo>
                <a:pt x="0" y="0"/>
              </a:moveTo>
              <a:lnTo>
                <a:pt x="0" y="297462"/>
              </a:lnTo>
              <a:lnTo>
                <a:pt x="2152450" y="297462"/>
              </a:lnTo>
              <a:lnTo>
                <a:pt x="2152450" y="364262"/>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C8A9D54-1AC6-4435-86A9-0F31D95EDD8A}">
      <dsp:nvSpPr>
        <dsp:cNvPr id="0" name=""/>
        <dsp:cNvSpPr/>
      </dsp:nvSpPr>
      <dsp:spPr>
        <a:xfrm>
          <a:off x="3430363" y="2654389"/>
          <a:ext cx="494586" cy="198479"/>
        </a:xfrm>
        <a:custGeom>
          <a:avLst/>
          <a:gdLst/>
          <a:ahLst/>
          <a:cxnLst/>
          <a:rect l="0" t="0" r="0" b="0"/>
          <a:pathLst>
            <a:path>
              <a:moveTo>
                <a:pt x="0" y="0"/>
              </a:moveTo>
              <a:lnTo>
                <a:pt x="0" y="131678"/>
              </a:lnTo>
              <a:lnTo>
                <a:pt x="494586" y="131678"/>
              </a:lnTo>
              <a:lnTo>
                <a:pt x="494586" y="198479"/>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C089F94-8236-48AC-B71D-79F8B55A6D85}">
      <dsp:nvSpPr>
        <dsp:cNvPr id="0" name=""/>
        <dsp:cNvSpPr/>
      </dsp:nvSpPr>
      <dsp:spPr>
        <a:xfrm>
          <a:off x="2933008" y="2654389"/>
          <a:ext cx="497355" cy="205256"/>
        </a:xfrm>
        <a:custGeom>
          <a:avLst/>
          <a:gdLst/>
          <a:ahLst/>
          <a:cxnLst/>
          <a:rect l="0" t="0" r="0" b="0"/>
          <a:pathLst>
            <a:path>
              <a:moveTo>
                <a:pt x="497355" y="0"/>
              </a:moveTo>
              <a:lnTo>
                <a:pt x="497355" y="138455"/>
              </a:lnTo>
              <a:lnTo>
                <a:pt x="0" y="138455"/>
              </a:lnTo>
              <a:lnTo>
                <a:pt x="0" y="205256"/>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F3BD0B7-837A-4B6F-87B1-D11748B0361D}">
      <dsp:nvSpPr>
        <dsp:cNvPr id="0" name=""/>
        <dsp:cNvSpPr/>
      </dsp:nvSpPr>
      <dsp:spPr>
        <a:xfrm>
          <a:off x="3430363" y="1825455"/>
          <a:ext cx="1243401" cy="371044"/>
        </a:xfrm>
        <a:custGeom>
          <a:avLst/>
          <a:gdLst/>
          <a:ahLst/>
          <a:cxnLst/>
          <a:rect l="0" t="0" r="0" b="0"/>
          <a:pathLst>
            <a:path>
              <a:moveTo>
                <a:pt x="1243401" y="0"/>
              </a:moveTo>
              <a:lnTo>
                <a:pt x="1243401" y="304243"/>
              </a:lnTo>
              <a:lnTo>
                <a:pt x="0" y="304243"/>
              </a:lnTo>
              <a:lnTo>
                <a:pt x="0" y="371044"/>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678A78E-D3AD-4E49-8FFB-A0FAC3B749FE}">
      <dsp:nvSpPr>
        <dsp:cNvPr id="0" name=""/>
        <dsp:cNvSpPr/>
      </dsp:nvSpPr>
      <dsp:spPr>
        <a:xfrm>
          <a:off x="1050609" y="2620482"/>
          <a:ext cx="885199" cy="224464"/>
        </a:xfrm>
        <a:custGeom>
          <a:avLst/>
          <a:gdLst/>
          <a:ahLst/>
          <a:cxnLst/>
          <a:rect l="0" t="0" r="0" b="0"/>
          <a:pathLst>
            <a:path>
              <a:moveTo>
                <a:pt x="0" y="0"/>
              </a:moveTo>
              <a:lnTo>
                <a:pt x="0" y="157663"/>
              </a:lnTo>
              <a:lnTo>
                <a:pt x="885199" y="157663"/>
              </a:lnTo>
              <a:lnTo>
                <a:pt x="885199" y="224464"/>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EB51044-7D71-45C2-B46A-14A715C4C01A}">
      <dsp:nvSpPr>
        <dsp:cNvPr id="0" name=""/>
        <dsp:cNvSpPr/>
      </dsp:nvSpPr>
      <dsp:spPr>
        <a:xfrm>
          <a:off x="1004889" y="2620482"/>
          <a:ext cx="91440" cy="224464"/>
        </a:xfrm>
        <a:custGeom>
          <a:avLst/>
          <a:gdLst/>
          <a:ahLst/>
          <a:cxnLst/>
          <a:rect l="0" t="0" r="0" b="0"/>
          <a:pathLst>
            <a:path>
              <a:moveTo>
                <a:pt x="45720" y="0"/>
              </a:moveTo>
              <a:lnTo>
                <a:pt x="45720" y="157663"/>
              </a:lnTo>
              <a:lnTo>
                <a:pt x="103500" y="157663"/>
              </a:lnTo>
              <a:lnTo>
                <a:pt x="103500" y="224464"/>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0FCED5C-358F-4B63-B251-3B1208E037FE}">
      <dsp:nvSpPr>
        <dsp:cNvPr id="0" name=""/>
        <dsp:cNvSpPr/>
      </dsp:nvSpPr>
      <dsp:spPr>
        <a:xfrm>
          <a:off x="280422" y="2620482"/>
          <a:ext cx="770187" cy="224464"/>
        </a:xfrm>
        <a:custGeom>
          <a:avLst/>
          <a:gdLst/>
          <a:ahLst/>
          <a:cxnLst/>
          <a:rect l="0" t="0" r="0" b="0"/>
          <a:pathLst>
            <a:path>
              <a:moveTo>
                <a:pt x="770187" y="0"/>
              </a:moveTo>
              <a:lnTo>
                <a:pt x="770187" y="157663"/>
              </a:lnTo>
              <a:lnTo>
                <a:pt x="0" y="157663"/>
              </a:lnTo>
              <a:lnTo>
                <a:pt x="0" y="224464"/>
              </a:lnTo>
            </a:path>
          </a:pathLst>
        </a:custGeom>
        <a:noFill/>
        <a:ln w="25400" cap="flat" cmpd="sng" algn="ctr">
          <a:solidFill>
            <a:schemeClr val="accent3">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A26AD6F-9472-48D2-919D-EE825266C016}">
      <dsp:nvSpPr>
        <dsp:cNvPr id="0" name=""/>
        <dsp:cNvSpPr/>
      </dsp:nvSpPr>
      <dsp:spPr>
        <a:xfrm>
          <a:off x="1050609" y="1825455"/>
          <a:ext cx="3623156" cy="337137"/>
        </a:xfrm>
        <a:custGeom>
          <a:avLst/>
          <a:gdLst/>
          <a:ahLst/>
          <a:cxnLst/>
          <a:rect l="0" t="0" r="0" b="0"/>
          <a:pathLst>
            <a:path>
              <a:moveTo>
                <a:pt x="3623156" y="0"/>
              </a:moveTo>
              <a:lnTo>
                <a:pt x="3623156" y="270336"/>
              </a:lnTo>
              <a:lnTo>
                <a:pt x="0" y="270336"/>
              </a:lnTo>
              <a:lnTo>
                <a:pt x="0" y="337137"/>
              </a:lnTo>
            </a:path>
          </a:pathLst>
        </a:custGeom>
        <a:noFill/>
        <a:ln w="25400" cap="flat" cmpd="sng" algn="ctr">
          <a:solidFill>
            <a:schemeClr val="accent3">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6812080-F026-4355-8136-5DE074412A53}">
      <dsp:nvSpPr>
        <dsp:cNvPr id="0" name=""/>
        <dsp:cNvSpPr/>
      </dsp:nvSpPr>
      <dsp:spPr>
        <a:xfrm>
          <a:off x="4313222" y="136756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2D59A04-04C1-405B-B57B-421EFBABDC2F}">
      <dsp:nvSpPr>
        <dsp:cNvPr id="0" name=""/>
        <dsp:cNvSpPr/>
      </dsp:nvSpPr>
      <dsp:spPr>
        <a:xfrm>
          <a:off x="4393343" y="144368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General Manager</a:t>
          </a:r>
          <a:endParaRPr lang="en-US" sz="1000" kern="1200" dirty="0">
            <a:solidFill>
              <a:srgbClr val="FF0000"/>
            </a:solidFill>
            <a:latin typeface="+mn-lt"/>
          </a:endParaRPr>
        </a:p>
      </dsp:txBody>
      <dsp:txXfrm>
        <a:off x="4406754" y="1457091"/>
        <a:ext cx="694264" cy="431067"/>
      </dsp:txXfrm>
    </dsp:sp>
    <dsp:sp modelId="{62F2D61C-514C-4B07-8B6E-8ED53A81D3A5}">
      <dsp:nvSpPr>
        <dsp:cNvPr id="0" name=""/>
        <dsp:cNvSpPr/>
      </dsp:nvSpPr>
      <dsp:spPr>
        <a:xfrm>
          <a:off x="690066" y="2162592"/>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C71745F-F2B3-4F2F-B699-03FCED98A650}">
      <dsp:nvSpPr>
        <dsp:cNvPr id="0" name=""/>
        <dsp:cNvSpPr/>
      </dsp:nvSpPr>
      <dsp:spPr>
        <a:xfrm>
          <a:off x="770187" y="2238707"/>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Front Office</a:t>
          </a:r>
          <a:endParaRPr lang="en-US" sz="1000" kern="1200" dirty="0">
            <a:solidFill>
              <a:srgbClr val="FF0000"/>
            </a:solidFill>
            <a:latin typeface="+mn-lt"/>
          </a:endParaRPr>
        </a:p>
      </dsp:txBody>
      <dsp:txXfrm>
        <a:off x="783598" y="2252118"/>
        <a:ext cx="694264" cy="431067"/>
      </dsp:txXfrm>
    </dsp:sp>
    <dsp:sp modelId="{88F3E721-6834-4F39-8BE5-27618272ABAF}">
      <dsp:nvSpPr>
        <dsp:cNvPr id="0" name=""/>
        <dsp:cNvSpPr/>
      </dsp:nvSpPr>
      <dsp:spPr>
        <a:xfrm>
          <a:off x="-80120"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8B2A39F-1B8F-406E-9E1C-7E36E096F947}">
      <dsp:nvSpPr>
        <dsp:cNvPr id="0" name=""/>
        <dsp:cNvSpPr/>
      </dsp:nvSpPr>
      <dsp:spPr>
        <a:xfrm>
          <a:off x="0"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Reservations</a:t>
          </a:r>
          <a:endParaRPr lang="en-US" sz="900" kern="1200" dirty="0">
            <a:solidFill>
              <a:srgbClr val="FF0000"/>
            </a:solidFill>
            <a:latin typeface="+mn-lt"/>
          </a:endParaRPr>
        </a:p>
      </dsp:txBody>
      <dsp:txXfrm>
        <a:off x="13411" y="2934472"/>
        <a:ext cx="694264" cy="431067"/>
      </dsp:txXfrm>
    </dsp:sp>
    <dsp:sp modelId="{BFFB9DC8-D9CD-42A2-B1DF-6CCC1F3B64E0}">
      <dsp:nvSpPr>
        <dsp:cNvPr id="0" name=""/>
        <dsp:cNvSpPr/>
      </dsp:nvSpPr>
      <dsp:spPr>
        <a:xfrm>
          <a:off x="747847"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26650533-81BE-4FED-AAA0-904E9619358B}">
      <dsp:nvSpPr>
        <dsp:cNvPr id="0" name=""/>
        <dsp:cNvSpPr/>
      </dsp:nvSpPr>
      <dsp:spPr>
        <a:xfrm>
          <a:off x="827967"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Reception / Guest Relations</a:t>
          </a:r>
          <a:endParaRPr lang="en-US" sz="1000" kern="1200" dirty="0">
            <a:solidFill>
              <a:srgbClr val="FF0000"/>
            </a:solidFill>
            <a:latin typeface="+mn-lt"/>
          </a:endParaRPr>
        </a:p>
      </dsp:txBody>
      <dsp:txXfrm>
        <a:off x="841378" y="2934472"/>
        <a:ext cx="694264" cy="431067"/>
      </dsp:txXfrm>
    </dsp:sp>
    <dsp:sp modelId="{8E4A43E8-0B7F-4957-9DFF-2F93D8F3D8CB}">
      <dsp:nvSpPr>
        <dsp:cNvPr id="0" name=""/>
        <dsp:cNvSpPr/>
      </dsp:nvSpPr>
      <dsp:spPr>
        <a:xfrm>
          <a:off x="1575266"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D5D1229C-818A-4AD0-9C76-99F2737B5041}">
      <dsp:nvSpPr>
        <dsp:cNvPr id="0" name=""/>
        <dsp:cNvSpPr/>
      </dsp:nvSpPr>
      <dsp:spPr>
        <a:xfrm>
          <a:off x="1655387"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Bell Desk</a:t>
          </a:r>
          <a:endParaRPr lang="en-US" sz="1000" kern="1200" dirty="0">
            <a:solidFill>
              <a:srgbClr val="FF0000"/>
            </a:solidFill>
            <a:latin typeface="+mn-lt"/>
          </a:endParaRPr>
        </a:p>
      </dsp:txBody>
      <dsp:txXfrm>
        <a:off x="1668798" y="2934472"/>
        <a:ext cx="694264" cy="431067"/>
      </dsp:txXfrm>
    </dsp:sp>
    <dsp:sp modelId="{79F4D06C-F667-4567-AC81-11CE45031CB3}">
      <dsp:nvSpPr>
        <dsp:cNvPr id="0" name=""/>
        <dsp:cNvSpPr/>
      </dsp:nvSpPr>
      <dsp:spPr>
        <a:xfrm>
          <a:off x="3069820" y="2196499"/>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C1D2579-D724-4D4E-B6F9-7AD783B5469D}">
      <dsp:nvSpPr>
        <dsp:cNvPr id="0" name=""/>
        <dsp:cNvSpPr/>
      </dsp:nvSpPr>
      <dsp:spPr>
        <a:xfrm>
          <a:off x="3149941" y="2272613"/>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Rooms Division</a:t>
          </a:r>
          <a:endParaRPr lang="en-US" sz="1000" kern="1200" dirty="0">
            <a:solidFill>
              <a:srgbClr val="FF0000"/>
            </a:solidFill>
            <a:latin typeface="+mn-lt"/>
          </a:endParaRPr>
        </a:p>
      </dsp:txBody>
      <dsp:txXfrm>
        <a:off x="3163352" y="2286024"/>
        <a:ext cx="694264" cy="431067"/>
      </dsp:txXfrm>
    </dsp:sp>
    <dsp:sp modelId="{EC00260A-9212-457C-B92B-82F232EAB3B0}">
      <dsp:nvSpPr>
        <dsp:cNvPr id="0" name=""/>
        <dsp:cNvSpPr/>
      </dsp:nvSpPr>
      <dsp:spPr>
        <a:xfrm>
          <a:off x="2572465" y="285964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9F16E1B6-ABA6-4E95-8CAD-E74106CA2CF2}">
      <dsp:nvSpPr>
        <dsp:cNvPr id="0" name=""/>
        <dsp:cNvSpPr/>
      </dsp:nvSpPr>
      <dsp:spPr>
        <a:xfrm>
          <a:off x="2652585" y="2935759"/>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Concierge</a:t>
          </a:r>
          <a:endParaRPr lang="en-US" sz="1000" kern="1200" dirty="0">
            <a:solidFill>
              <a:srgbClr val="FF0000"/>
            </a:solidFill>
            <a:latin typeface="+mn-lt"/>
          </a:endParaRPr>
        </a:p>
      </dsp:txBody>
      <dsp:txXfrm>
        <a:off x="2665996" y="2949170"/>
        <a:ext cx="694264" cy="431067"/>
      </dsp:txXfrm>
    </dsp:sp>
    <dsp:sp modelId="{C3403034-40A1-4EDC-A949-5E164F6D50DF}">
      <dsp:nvSpPr>
        <dsp:cNvPr id="0" name=""/>
        <dsp:cNvSpPr/>
      </dsp:nvSpPr>
      <dsp:spPr>
        <a:xfrm>
          <a:off x="3564407" y="2852868"/>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42015A4-5E9F-4FBC-916A-9AC98A2ED500}">
      <dsp:nvSpPr>
        <dsp:cNvPr id="0" name=""/>
        <dsp:cNvSpPr/>
      </dsp:nvSpPr>
      <dsp:spPr>
        <a:xfrm>
          <a:off x="3644528" y="2928983"/>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House-keeping</a:t>
          </a:r>
          <a:endParaRPr lang="en-US" sz="1000" kern="1200" dirty="0">
            <a:solidFill>
              <a:srgbClr val="FF0000"/>
            </a:solidFill>
            <a:latin typeface="+mn-lt"/>
          </a:endParaRPr>
        </a:p>
      </dsp:txBody>
      <dsp:txXfrm>
        <a:off x="3657939" y="2942394"/>
        <a:ext cx="694264" cy="431067"/>
      </dsp:txXfrm>
    </dsp:sp>
    <dsp:sp modelId="{8F505DCF-D6EF-438C-ACC4-8300F15BB144}">
      <dsp:nvSpPr>
        <dsp:cNvPr id="0" name=""/>
        <dsp:cNvSpPr/>
      </dsp:nvSpPr>
      <dsp:spPr>
        <a:xfrm>
          <a:off x="6465673" y="2189717"/>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6897F8F8-CABE-4D3B-86E9-190EE73FB322}">
      <dsp:nvSpPr>
        <dsp:cNvPr id="0" name=""/>
        <dsp:cNvSpPr/>
      </dsp:nvSpPr>
      <dsp:spPr>
        <a:xfrm>
          <a:off x="6545793" y="2265832"/>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Food and Beverage</a:t>
          </a:r>
          <a:endParaRPr lang="en-US" sz="1000" kern="1200" dirty="0">
            <a:solidFill>
              <a:srgbClr val="FF0000"/>
            </a:solidFill>
            <a:latin typeface="+mn-lt"/>
          </a:endParaRPr>
        </a:p>
      </dsp:txBody>
      <dsp:txXfrm>
        <a:off x="6559204" y="2279243"/>
        <a:ext cx="694264" cy="431067"/>
      </dsp:txXfrm>
    </dsp:sp>
    <dsp:sp modelId="{10B028C8-B490-4445-8721-AFF4F3949F5D}">
      <dsp:nvSpPr>
        <dsp:cNvPr id="0" name=""/>
        <dsp:cNvSpPr/>
      </dsp:nvSpPr>
      <dsp:spPr>
        <a:xfrm>
          <a:off x="5161629"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34F7BF1A-8D45-4302-9DB6-66C8E0411CBB}">
      <dsp:nvSpPr>
        <dsp:cNvPr id="0" name=""/>
        <dsp:cNvSpPr/>
      </dsp:nvSpPr>
      <dsp:spPr>
        <a:xfrm>
          <a:off x="5241750"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dirty="0" smtClean="0">
              <a:solidFill>
                <a:srgbClr val="FF0000"/>
              </a:solidFill>
              <a:latin typeface="+mn-lt"/>
            </a:rPr>
            <a:t>Restaurants and Bar</a:t>
          </a:r>
          <a:endParaRPr lang="en-US" sz="900" kern="1200" dirty="0">
            <a:solidFill>
              <a:srgbClr val="FF0000"/>
            </a:solidFill>
            <a:latin typeface="+mn-lt"/>
          </a:endParaRPr>
        </a:p>
      </dsp:txBody>
      <dsp:txXfrm>
        <a:off x="5255161" y="2934472"/>
        <a:ext cx="694264" cy="431067"/>
      </dsp:txXfrm>
    </dsp:sp>
    <dsp:sp modelId="{B766B199-2146-44C3-B4D0-306027122C2F}">
      <dsp:nvSpPr>
        <dsp:cNvPr id="0" name=""/>
        <dsp:cNvSpPr/>
      </dsp:nvSpPr>
      <dsp:spPr>
        <a:xfrm>
          <a:off x="6042957"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4843C4DF-F652-4AB3-852E-FE3B96053E3D}">
      <dsp:nvSpPr>
        <dsp:cNvPr id="0" name=""/>
        <dsp:cNvSpPr/>
      </dsp:nvSpPr>
      <dsp:spPr>
        <a:xfrm>
          <a:off x="6123077"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Room Service</a:t>
          </a:r>
          <a:endParaRPr lang="en-US" sz="1000" kern="1200" dirty="0">
            <a:solidFill>
              <a:srgbClr val="FF0000"/>
            </a:solidFill>
            <a:latin typeface="+mn-lt"/>
          </a:endParaRPr>
        </a:p>
      </dsp:txBody>
      <dsp:txXfrm>
        <a:off x="6136488" y="2934472"/>
        <a:ext cx="694264" cy="431067"/>
      </dsp:txXfrm>
    </dsp:sp>
    <dsp:sp modelId="{E6C75B9C-28F0-48F7-A8B8-89EAEC7F34F8}">
      <dsp:nvSpPr>
        <dsp:cNvPr id="0" name=""/>
        <dsp:cNvSpPr/>
      </dsp:nvSpPr>
      <dsp:spPr>
        <a:xfrm>
          <a:off x="6870369"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BAD3E04-7FEB-424B-9A23-89288D557097}">
      <dsp:nvSpPr>
        <dsp:cNvPr id="0" name=""/>
        <dsp:cNvSpPr/>
      </dsp:nvSpPr>
      <dsp:spPr>
        <a:xfrm>
          <a:off x="6950489"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Banquet/ Catering</a:t>
          </a:r>
          <a:endParaRPr lang="en-US" sz="1000" kern="1200" dirty="0">
            <a:solidFill>
              <a:srgbClr val="FF0000"/>
            </a:solidFill>
            <a:latin typeface="+mn-lt"/>
          </a:endParaRPr>
        </a:p>
      </dsp:txBody>
      <dsp:txXfrm>
        <a:off x="6963900" y="2934472"/>
        <a:ext cx="694264" cy="431067"/>
      </dsp:txXfrm>
    </dsp:sp>
    <dsp:sp modelId="{345E1B3F-FAA3-4D3F-AE4D-CE5818521935}">
      <dsp:nvSpPr>
        <dsp:cNvPr id="0" name=""/>
        <dsp:cNvSpPr/>
      </dsp:nvSpPr>
      <dsp:spPr>
        <a:xfrm>
          <a:off x="7697788" y="2844946"/>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71159403-0C38-4A56-97A1-01BDC55554AC}">
      <dsp:nvSpPr>
        <dsp:cNvPr id="0" name=""/>
        <dsp:cNvSpPr/>
      </dsp:nvSpPr>
      <dsp:spPr>
        <a:xfrm>
          <a:off x="7777908" y="2921061"/>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Kitchen</a:t>
          </a:r>
          <a:endParaRPr lang="en-US" sz="1000" kern="1200" dirty="0">
            <a:solidFill>
              <a:srgbClr val="FF0000"/>
            </a:solidFill>
            <a:latin typeface="+mn-lt"/>
          </a:endParaRPr>
        </a:p>
      </dsp:txBody>
      <dsp:txXfrm>
        <a:off x="7791319" y="2934472"/>
        <a:ext cx="694264" cy="431067"/>
      </dsp:txXfrm>
    </dsp:sp>
    <dsp:sp modelId="{0633E646-95B1-4F0E-BEB8-31E623604399}">
      <dsp:nvSpPr>
        <dsp:cNvPr id="0" name=""/>
        <dsp:cNvSpPr/>
      </dsp:nvSpPr>
      <dsp:spPr>
        <a:xfrm>
          <a:off x="4313223" y="3522790"/>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E82CCE5-C6D4-457D-8F27-EBC261F3DB4C}">
      <dsp:nvSpPr>
        <dsp:cNvPr id="0" name=""/>
        <dsp:cNvSpPr/>
      </dsp:nvSpPr>
      <dsp:spPr>
        <a:xfrm>
          <a:off x="4393344" y="3598905"/>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Back of the House</a:t>
          </a:r>
          <a:endParaRPr lang="en-US" sz="1000" kern="1200" dirty="0">
            <a:solidFill>
              <a:srgbClr val="FF0000"/>
            </a:solidFill>
            <a:latin typeface="+mn-lt"/>
          </a:endParaRPr>
        </a:p>
      </dsp:txBody>
      <dsp:txXfrm>
        <a:off x="4406755" y="3612316"/>
        <a:ext cx="694264" cy="431067"/>
      </dsp:txXfrm>
    </dsp:sp>
    <dsp:sp modelId="{FA363E4B-FF31-40F9-BF62-A8D1FD6805A3}">
      <dsp:nvSpPr>
        <dsp:cNvPr id="0" name=""/>
        <dsp:cNvSpPr/>
      </dsp:nvSpPr>
      <dsp:spPr>
        <a:xfrm>
          <a:off x="1992209" y="434279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2D18B66-EEA4-4E29-9742-6A6FF94347F2}">
      <dsp:nvSpPr>
        <dsp:cNvPr id="0" name=""/>
        <dsp:cNvSpPr/>
      </dsp:nvSpPr>
      <dsp:spPr>
        <a:xfrm>
          <a:off x="2072330" y="441891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Sales and Marketing</a:t>
          </a:r>
          <a:endParaRPr lang="en-US" sz="1000" kern="1200" dirty="0">
            <a:solidFill>
              <a:srgbClr val="FF0000"/>
            </a:solidFill>
            <a:latin typeface="+mn-lt"/>
          </a:endParaRPr>
        </a:p>
      </dsp:txBody>
      <dsp:txXfrm>
        <a:off x="2085741" y="4432321"/>
        <a:ext cx="694264" cy="431067"/>
      </dsp:txXfrm>
    </dsp:sp>
    <dsp:sp modelId="{135E0B9A-F41C-4208-9FF2-EDF0C175973E}">
      <dsp:nvSpPr>
        <dsp:cNvPr id="0" name=""/>
        <dsp:cNvSpPr/>
      </dsp:nvSpPr>
      <dsp:spPr>
        <a:xfrm>
          <a:off x="3069824" y="434279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EE897EE8-0437-4EB9-B980-29A0FF62E218}">
      <dsp:nvSpPr>
        <dsp:cNvPr id="0" name=""/>
        <dsp:cNvSpPr/>
      </dsp:nvSpPr>
      <dsp:spPr>
        <a:xfrm>
          <a:off x="3149944" y="441891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Finance and Accounts</a:t>
          </a:r>
          <a:endParaRPr lang="en-US" sz="1000" kern="1200" dirty="0">
            <a:solidFill>
              <a:srgbClr val="FF0000"/>
            </a:solidFill>
            <a:latin typeface="+mn-lt"/>
          </a:endParaRPr>
        </a:p>
      </dsp:txBody>
      <dsp:txXfrm>
        <a:off x="3163355" y="4432321"/>
        <a:ext cx="694264" cy="431067"/>
      </dsp:txXfrm>
    </dsp:sp>
    <dsp:sp modelId="{6ED76C75-ED4E-41F2-A16B-DC3E3379DCAE}">
      <dsp:nvSpPr>
        <dsp:cNvPr id="0" name=""/>
        <dsp:cNvSpPr/>
      </dsp:nvSpPr>
      <dsp:spPr>
        <a:xfrm>
          <a:off x="4144662" y="434279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1DF216E-999E-46B1-B0E4-00AA154551A8}">
      <dsp:nvSpPr>
        <dsp:cNvPr id="0" name=""/>
        <dsp:cNvSpPr/>
      </dsp:nvSpPr>
      <dsp:spPr>
        <a:xfrm>
          <a:off x="4224783" y="441891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Human Resources</a:t>
          </a:r>
          <a:endParaRPr lang="en-US" sz="1000" kern="1200" dirty="0">
            <a:solidFill>
              <a:srgbClr val="FF0000"/>
            </a:solidFill>
            <a:latin typeface="+mn-lt"/>
          </a:endParaRPr>
        </a:p>
      </dsp:txBody>
      <dsp:txXfrm>
        <a:off x="4238194" y="4432321"/>
        <a:ext cx="694264" cy="431067"/>
      </dsp:txXfrm>
    </dsp:sp>
    <dsp:sp modelId="{9FDB585A-F7B6-4521-BAF1-040F98FBA014}">
      <dsp:nvSpPr>
        <dsp:cNvPr id="0" name=""/>
        <dsp:cNvSpPr/>
      </dsp:nvSpPr>
      <dsp:spPr>
        <a:xfrm>
          <a:off x="5390837" y="434279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F43D1237-3A48-43D6-9708-7798D89FC6C1}">
      <dsp:nvSpPr>
        <dsp:cNvPr id="0" name=""/>
        <dsp:cNvSpPr/>
      </dsp:nvSpPr>
      <dsp:spPr>
        <a:xfrm>
          <a:off x="5470958" y="441891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Engineer-</a:t>
          </a:r>
          <a:r>
            <a:rPr lang="en-US" sz="1000" kern="1200" dirty="0" err="1" smtClean="0">
              <a:solidFill>
                <a:srgbClr val="FF0000"/>
              </a:solidFill>
              <a:latin typeface="+mn-lt"/>
            </a:rPr>
            <a:t>ing</a:t>
          </a:r>
          <a:endParaRPr lang="en-US" sz="1000" kern="1200" dirty="0">
            <a:solidFill>
              <a:srgbClr val="FF0000"/>
            </a:solidFill>
            <a:latin typeface="+mn-lt"/>
          </a:endParaRPr>
        </a:p>
      </dsp:txBody>
      <dsp:txXfrm>
        <a:off x="5484369" y="4432321"/>
        <a:ext cx="694264" cy="431067"/>
      </dsp:txXfrm>
    </dsp:sp>
    <dsp:sp modelId="{40A2D5FC-472E-42D3-A65E-F30964EF256D}">
      <dsp:nvSpPr>
        <dsp:cNvPr id="0" name=""/>
        <dsp:cNvSpPr/>
      </dsp:nvSpPr>
      <dsp:spPr>
        <a:xfrm>
          <a:off x="6551341" y="4342795"/>
          <a:ext cx="721086" cy="457889"/>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070C3BDA-36D4-4108-882C-EC05925EDF79}">
      <dsp:nvSpPr>
        <dsp:cNvPr id="0" name=""/>
        <dsp:cNvSpPr/>
      </dsp:nvSpPr>
      <dsp:spPr>
        <a:xfrm>
          <a:off x="6631462" y="4418910"/>
          <a:ext cx="721086" cy="45788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solidFill>
                <a:srgbClr val="FF0000"/>
              </a:solidFill>
              <a:latin typeface="+mn-lt"/>
            </a:rPr>
            <a:t>Security</a:t>
          </a:r>
          <a:endParaRPr lang="en-US" sz="1000" kern="1200" dirty="0">
            <a:solidFill>
              <a:srgbClr val="FF0000"/>
            </a:solidFill>
            <a:latin typeface="+mn-lt"/>
          </a:endParaRPr>
        </a:p>
      </dsp:txBody>
      <dsp:txXfrm>
        <a:off x="6644873" y="4432321"/>
        <a:ext cx="694264" cy="431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5F47B-08C6-402E-B219-5DC9D156FA3E}">
      <dsp:nvSpPr>
        <dsp:cNvPr id="0" name=""/>
        <dsp:cNvSpPr/>
      </dsp:nvSpPr>
      <dsp:spPr>
        <a:xfrm>
          <a:off x="0" y="0"/>
          <a:ext cx="2953558" cy="4953000"/>
        </a:xfrm>
        <a:prstGeom prst="roundRect">
          <a:avLst>
            <a:gd name="adj" fmla="val 10000"/>
          </a:avLst>
        </a:prstGeom>
        <a:solidFill>
          <a:schemeClr val="bg1"/>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en-US" sz="1600" kern="1200" dirty="0" smtClean="0">
            <a:solidFill>
              <a:schemeClr val="tx1">
                <a:lumMod val="65000"/>
                <a:lumOff val="35000"/>
              </a:schemeClr>
            </a:solidFill>
          </a:endParaRPr>
        </a:p>
        <a:p>
          <a:pPr lvl="0" algn="l" defTabSz="711200">
            <a:lnSpc>
              <a:spcPct val="90000"/>
            </a:lnSpc>
            <a:spcBef>
              <a:spcPct val="0"/>
            </a:spcBef>
            <a:spcAft>
              <a:spcPct val="35000"/>
            </a:spcAft>
          </a:pPr>
          <a:endParaRPr lang="en-US" sz="1600" kern="1200" dirty="0" smtClean="0">
            <a:solidFill>
              <a:schemeClr val="tx1">
                <a:lumMod val="65000"/>
                <a:lumOff val="35000"/>
              </a:schemeClr>
            </a:solidFill>
          </a:endParaRPr>
        </a:p>
        <a:p>
          <a:pPr lvl="0" algn="l" defTabSz="711200">
            <a:lnSpc>
              <a:spcPct val="90000"/>
            </a:lnSpc>
            <a:spcBef>
              <a:spcPct val="0"/>
            </a:spcBef>
            <a:spcAft>
              <a:spcPct val="35000"/>
            </a:spcAft>
          </a:pPr>
          <a:endParaRPr lang="en-US" sz="1600" kern="1200" dirty="0">
            <a:solidFill>
              <a:schemeClr val="tx1">
                <a:lumMod val="65000"/>
                <a:lumOff val="35000"/>
              </a:schemeClr>
            </a:solidFill>
          </a:endParaRPr>
        </a:p>
      </dsp:txBody>
      <dsp:txXfrm>
        <a:off x="0" y="1981200"/>
        <a:ext cx="2953558" cy="1981200"/>
      </dsp:txXfrm>
    </dsp:sp>
    <dsp:sp modelId="{7DE3C219-D90F-43CB-9A1F-3838A4E3510C}">
      <dsp:nvSpPr>
        <dsp:cNvPr id="0" name=""/>
        <dsp:cNvSpPr/>
      </dsp:nvSpPr>
      <dsp:spPr>
        <a:xfrm>
          <a:off x="652760" y="19660"/>
          <a:ext cx="1649349" cy="1649349"/>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a:outerShdw blurRad="203200" dist="50800" dir="5460000" sx="103000" sy="103000" algn="ctr" rotWithShape="0">
            <a:srgbClr val="000000">
              <a:alpha val="53000"/>
            </a:srgbClr>
          </a:outerShdw>
        </a:effectLst>
      </dsp:spPr>
      <dsp:style>
        <a:lnRef idx="2">
          <a:scrgbClr r="0" g="0" b="0"/>
        </a:lnRef>
        <a:fillRef idx="1">
          <a:scrgbClr r="0" g="0" b="0"/>
        </a:fillRef>
        <a:effectRef idx="0">
          <a:scrgbClr r="0" g="0" b="0"/>
        </a:effectRef>
        <a:fontRef idx="minor"/>
      </dsp:style>
    </dsp:sp>
    <dsp:sp modelId="{2F1887AC-9C56-44EB-B823-D2E96FCF3927}">
      <dsp:nvSpPr>
        <dsp:cNvPr id="0" name=""/>
        <dsp:cNvSpPr/>
      </dsp:nvSpPr>
      <dsp:spPr>
        <a:xfrm>
          <a:off x="3037688" y="0"/>
          <a:ext cx="2782490" cy="4953000"/>
        </a:xfrm>
        <a:prstGeom prst="roundRect">
          <a:avLst>
            <a:gd name="adj" fmla="val 10000"/>
          </a:avLst>
        </a:prstGeom>
        <a:solidFill>
          <a:schemeClr val="bg1"/>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lvl="0" algn="l" defTabSz="889000">
            <a:lnSpc>
              <a:spcPct val="90000"/>
            </a:lnSpc>
            <a:spcBef>
              <a:spcPct val="0"/>
            </a:spcBef>
            <a:spcAft>
              <a:spcPct val="35000"/>
            </a:spcAft>
          </a:pPr>
          <a:endParaRPr lang="en-US" sz="2000" kern="1200" dirty="0">
            <a:solidFill>
              <a:schemeClr val="tx1">
                <a:lumMod val="65000"/>
                <a:lumOff val="35000"/>
              </a:schemeClr>
            </a:solidFill>
          </a:endParaRPr>
        </a:p>
      </dsp:txBody>
      <dsp:txXfrm>
        <a:off x="3037688" y="1981200"/>
        <a:ext cx="2782490" cy="1981200"/>
      </dsp:txXfrm>
    </dsp:sp>
    <dsp:sp modelId="{F84D81FD-1F68-419D-B22D-1B54297006AC}">
      <dsp:nvSpPr>
        <dsp:cNvPr id="0" name=""/>
        <dsp:cNvSpPr/>
      </dsp:nvSpPr>
      <dsp:spPr>
        <a:xfrm>
          <a:off x="3604259" y="0"/>
          <a:ext cx="1649349" cy="1649349"/>
        </a:xfrm>
        <a:prstGeom prst="ellipse">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a:outerShdw blurRad="203200" dist="50800" dir="5400000" sx="103000" sy="103000" algn="ctr" rotWithShape="0">
            <a:srgbClr val="000000">
              <a:alpha val="53000"/>
            </a:srgbClr>
          </a:outerShdw>
        </a:effectLst>
      </dsp:spPr>
      <dsp:style>
        <a:lnRef idx="2">
          <a:scrgbClr r="0" g="0" b="0"/>
        </a:lnRef>
        <a:fillRef idx="1">
          <a:scrgbClr r="0" g="0" b="0"/>
        </a:fillRef>
        <a:effectRef idx="0">
          <a:scrgbClr r="0" g="0" b="0"/>
        </a:effectRef>
        <a:fontRef idx="minor"/>
      </dsp:style>
    </dsp:sp>
    <dsp:sp modelId="{937E3551-99CC-43BC-8DAE-726FE32380D2}">
      <dsp:nvSpPr>
        <dsp:cNvPr id="0" name=""/>
        <dsp:cNvSpPr/>
      </dsp:nvSpPr>
      <dsp:spPr>
        <a:xfrm>
          <a:off x="5904309" y="0"/>
          <a:ext cx="2782490" cy="4953000"/>
        </a:xfrm>
        <a:prstGeom prst="roundRect">
          <a:avLst>
            <a:gd name="adj" fmla="val 10000"/>
          </a:avLst>
        </a:prstGeom>
        <a:solidFill>
          <a:schemeClr val="bg1"/>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l" defTabSz="711200">
            <a:lnSpc>
              <a:spcPct val="90000"/>
            </a:lnSpc>
            <a:spcBef>
              <a:spcPct val="0"/>
            </a:spcBef>
            <a:spcAft>
              <a:spcPct val="35000"/>
            </a:spcAft>
          </a:pPr>
          <a:endParaRPr lang="en-US" sz="1600" kern="1200" dirty="0" smtClean="0">
            <a:solidFill>
              <a:schemeClr val="tx1">
                <a:lumMod val="65000"/>
                <a:lumOff val="35000"/>
              </a:schemeClr>
            </a:solidFill>
          </a:endParaRPr>
        </a:p>
        <a:p>
          <a:pPr lvl="0" algn="l" defTabSz="711200">
            <a:lnSpc>
              <a:spcPct val="90000"/>
            </a:lnSpc>
            <a:spcBef>
              <a:spcPct val="0"/>
            </a:spcBef>
            <a:spcAft>
              <a:spcPct val="35000"/>
            </a:spcAft>
          </a:pPr>
          <a:endParaRPr lang="en-US" sz="1800" kern="1200" dirty="0" smtClean="0">
            <a:solidFill>
              <a:schemeClr val="tx1">
                <a:lumMod val="65000"/>
                <a:lumOff val="35000"/>
              </a:schemeClr>
            </a:solidFill>
          </a:endParaRPr>
        </a:p>
      </dsp:txBody>
      <dsp:txXfrm>
        <a:off x="5904309" y="1981200"/>
        <a:ext cx="2782490" cy="1981200"/>
      </dsp:txXfrm>
    </dsp:sp>
    <dsp:sp modelId="{D182F8A4-3F58-417B-A62F-DCF915CC79B0}">
      <dsp:nvSpPr>
        <dsp:cNvPr id="0" name=""/>
        <dsp:cNvSpPr/>
      </dsp:nvSpPr>
      <dsp:spPr>
        <a:xfrm>
          <a:off x="6470224" y="0"/>
          <a:ext cx="1649349" cy="1649349"/>
        </a:xfrm>
        <a:prstGeom prst="ellipse">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a:outerShdw blurRad="203200" dist="50800" dir="5400000" sx="103000" sy="103000" algn="ctr" rotWithShape="0">
            <a:srgbClr val="000000">
              <a:alpha val="53000"/>
            </a:srgbClr>
          </a:outerShdw>
        </a:effectLst>
      </dsp:spPr>
      <dsp:style>
        <a:lnRef idx="2">
          <a:scrgbClr r="0" g="0" b="0"/>
        </a:lnRef>
        <a:fillRef idx="1">
          <a:scrgbClr r="0" g="0" b="0"/>
        </a:fillRef>
        <a:effectRef idx="0">
          <a:scrgbClr r="0" g="0" b="0"/>
        </a:effectRef>
        <a:fontRef idx="minor"/>
      </dsp:style>
    </dsp:sp>
    <dsp:sp modelId="{D37EA51F-0A56-4305-8274-3FC28B9FEE34}">
      <dsp:nvSpPr>
        <dsp:cNvPr id="0" name=""/>
        <dsp:cNvSpPr/>
      </dsp:nvSpPr>
      <dsp:spPr>
        <a:xfrm>
          <a:off x="609590" y="3892141"/>
          <a:ext cx="8077209" cy="1060858"/>
        </a:xfrm>
        <a:prstGeom prst="leftRightArrow">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ECF35A-6CA7-454D-B1CB-F4882E44BCF7}">
      <dsp:nvSpPr>
        <dsp:cNvPr id="0" name=""/>
        <dsp:cNvSpPr/>
      </dsp:nvSpPr>
      <dsp:spPr>
        <a:xfrm>
          <a:off x="1533451" y="1495351"/>
          <a:ext cx="1428896" cy="1428896"/>
        </a:xfrm>
        <a:prstGeom prst="ellipse">
          <a:avLst/>
        </a:prstGeom>
        <a:gradFill rotWithShape="0">
          <a:gsLst>
            <a:gs pos="0">
              <a:schemeClr val="accent3">
                <a:shade val="60000"/>
                <a:hueOff val="0"/>
                <a:satOff val="0"/>
                <a:lumOff val="0"/>
                <a:alphaOff val="0"/>
                <a:shade val="51000"/>
                <a:satMod val="130000"/>
              </a:schemeClr>
            </a:gs>
            <a:gs pos="80000">
              <a:schemeClr val="accent3">
                <a:shade val="60000"/>
                <a:hueOff val="0"/>
                <a:satOff val="0"/>
                <a:lumOff val="0"/>
                <a:alphaOff val="0"/>
                <a:shade val="93000"/>
                <a:satMod val="130000"/>
              </a:schemeClr>
            </a:gs>
            <a:gs pos="100000">
              <a:schemeClr val="accent3">
                <a:shade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smtClean="0"/>
            <a:t>Property Management System</a:t>
          </a:r>
          <a:endParaRPr lang="en-US" sz="1400" b="1" kern="1200" dirty="0"/>
        </a:p>
      </dsp:txBody>
      <dsp:txXfrm>
        <a:off x="1742708" y="1704608"/>
        <a:ext cx="1010382" cy="1010382"/>
      </dsp:txXfrm>
    </dsp:sp>
    <dsp:sp modelId="{952B7F57-6036-4BFD-A8BD-686E2AF4CFA7}">
      <dsp:nvSpPr>
        <dsp:cNvPr id="0" name=""/>
        <dsp:cNvSpPr/>
      </dsp:nvSpPr>
      <dsp:spPr>
        <a:xfrm rot="16200000">
          <a:off x="1963892" y="1196780"/>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2233699" y="1197143"/>
        <a:ext cx="28400" cy="28400"/>
      </dsp:txXfrm>
    </dsp:sp>
    <dsp:sp modelId="{F65E082C-AC7D-4B32-95EA-E73C63735AD9}">
      <dsp:nvSpPr>
        <dsp:cNvPr id="0" name=""/>
        <dsp:cNvSpPr/>
      </dsp:nvSpPr>
      <dsp:spPr>
        <a:xfrm>
          <a:off x="1699937" y="-168588"/>
          <a:ext cx="1095924" cy="1095924"/>
        </a:xfrm>
        <a:prstGeom prst="ellipse">
          <a:avLst/>
        </a:prstGeom>
        <a:gradFill rotWithShape="0">
          <a:gsLst>
            <a:gs pos="0">
              <a:schemeClr val="accent3">
                <a:shade val="50000"/>
                <a:hueOff val="0"/>
                <a:satOff val="0"/>
                <a:lumOff val="0"/>
                <a:alphaOff val="0"/>
                <a:shade val="51000"/>
                <a:satMod val="130000"/>
              </a:schemeClr>
            </a:gs>
            <a:gs pos="80000">
              <a:schemeClr val="accent3">
                <a:shade val="50000"/>
                <a:hueOff val="0"/>
                <a:satOff val="0"/>
                <a:lumOff val="0"/>
                <a:alphaOff val="0"/>
                <a:shade val="93000"/>
                <a:satMod val="130000"/>
              </a:schemeClr>
            </a:gs>
            <a:gs pos="100000">
              <a:schemeClr val="accent3">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House-keeping</a:t>
          </a:r>
          <a:endParaRPr lang="en-US" sz="1200" kern="1200" dirty="0"/>
        </a:p>
      </dsp:txBody>
      <dsp:txXfrm>
        <a:off x="1860431" y="-8094"/>
        <a:ext cx="774936" cy="774936"/>
      </dsp:txXfrm>
    </dsp:sp>
    <dsp:sp modelId="{98D32982-ADB5-4FEF-8553-0BD178EDC4BC}">
      <dsp:nvSpPr>
        <dsp:cNvPr id="0" name=""/>
        <dsp:cNvSpPr/>
      </dsp:nvSpPr>
      <dsp:spPr>
        <a:xfrm rot="18000000">
          <a:off x="2463120" y="1330548"/>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2732927" y="1330911"/>
        <a:ext cx="28400" cy="28400"/>
      </dsp:txXfrm>
    </dsp:sp>
    <dsp:sp modelId="{25BE6D83-8C9E-4705-92C5-47E8A976576E}">
      <dsp:nvSpPr>
        <dsp:cNvPr id="0" name=""/>
        <dsp:cNvSpPr/>
      </dsp:nvSpPr>
      <dsp:spPr>
        <a:xfrm>
          <a:off x="2615150" y="76642"/>
          <a:ext cx="1095924" cy="1095924"/>
        </a:xfrm>
        <a:prstGeom prst="ellipse">
          <a:avLst/>
        </a:prstGeom>
        <a:gradFill rotWithShape="0">
          <a:gsLst>
            <a:gs pos="0">
              <a:schemeClr val="accent3">
                <a:shade val="50000"/>
                <a:hueOff val="44593"/>
                <a:satOff val="-712"/>
                <a:lumOff val="6851"/>
                <a:alphaOff val="0"/>
                <a:shade val="51000"/>
                <a:satMod val="130000"/>
              </a:schemeClr>
            </a:gs>
            <a:gs pos="80000">
              <a:schemeClr val="accent3">
                <a:shade val="50000"/>
                <a:hueOff val="44593"/>
                <a:satOff val="-712"/>
                <a:lumOff val="6851"/>
                <a:alphaOff val="0"/>
                <a:shade val="93000"/>
                <a:satMod val="130000"/>
              </a:schemeClr>
            </a:gs>
            <a:gs pos="100000">
              <a:schemeClr val="accent3">
                <a:shade val="50000"/>
                <a:hueOff val="44593"/>
                <a:satOff val="-712"/>
                <a:lumOff val="68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Reservation Management Check in/out</a:t>
          </a:r>
          <a:endParaRPr lang="en-US" sz="1200" kern="1200" dirty="0"/>
        </a:p>
      </dsp:txBody>
      <dsp:txXfrm>
        <a:off x="2775644" y="237136"/>
        <a:ext cx="774936" cy="774936"/>
      </dsp:txXfrm>
    </dsp:sp>
    <dsp:sp modelId="{785BDBBE-6A2C-437B-9C76-EE8DFCFB6253}">
      <dsp:nvSpPr>
        <dsp:cNvPr id="0" name=""/>
        <dsp:cNvSpPr/>
      </dsp:nvSpPr>
      <dsp:spPr>
        <a:xfrm rot="19800000">
          <a:off x="2828580" y="1696008"/>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3098387" y="1696371"/>
        <a:ext cx="28400" cy="28400"/>
      </dsp:txXfrm>
    </dsp:sp>
    <dsp:sp modelId="{A2CD0DE2-C946-46D6-B708-D7863BBCE0ED}">
      <dsp:nvSpPr>
        <dsp:cNvPr id="0" name=""/>
        <dsp:cNvSpPr/>
      </dsp:nvSpPr>
      <dsp:spPr>
        <a:xfrm>
          <a:off x="3285133" y="746624"/>
          <a:ext cx="1095924" cy="1095924"/>
        </a:xfrm>
        <a:prstGeom prst="ellipse">
          <a:avLst/>
        </a:prstGeom>
        <a:gradFill rotWithShape="0">
          <a:gsLst>
            <a:gs pos="0">
              <a:schemeClr val="accent3">
                <a:shade val="50000"/>
                <a:hueOff val="89185"/>
                <a:satOff val="-1423"/>
                <a:lumOff val="13702"/>
                <a:alphaOff val="0"/>
                <a:shade val="51000"/>
                <a:satMod val="130000"/>
              </a:schemeClr>
            </a:gs>
            <a:gs pos="80000">
              <a:schemeClr val="accent3">
                <a:shade val="50000"/>
                <a:hueOff val="89185"/>
                <a:satOff val="-1423"/>
                <a:lumOff val="13702"/>
                <a:alphaOff val="0"/>
                <a:shade val="93000"/>
                <a:satMod val="130000"/>
              </a:schemeClr>
            </a:gs>
            <a:gs pos="100000">
              <a:schemeClr val="accent3">
                <a:shade val="50000"/>
                <a:hueOff val="89185"/>
                <a:satOff val="-1423"/>
                <a:lumOff val="137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Concierge Services</a:t>
          </a:r>
          <a:endParaRPr lang="en-US" sz="1200" kern="1200" dirty="0"/>
        </a:p>
      </dsp:txBody>
      <dsp:txXfrm>
        <a:off x="3445627" y="907118"/>
        <a:ext cx="774936" cy="774936"/>
      </dsp:txXfrm>
    </dsp:sp>
    <dsp:sp modelId="{5DC3BA35-4A9F-473D-A706-886F77EF2296}">
      <dsp:nvSpPr>
        <dsp:cNvPr id="0" name=""/>
        <dsp:cNvSpPr/>
      </dsp:nvSpPr>
      <dsp:spPr>
        <a:xfrm>
          <a:off x="2962348" y="2195236"/>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3232155" y="2195599"/>
        <a:ext cx="28400" cy="28400"/>
      </dsp:txXfrm>
    </dsp:sp>
    <dsp:sp modelId="{B22FF88B-ABCB-4E1C-9281-8497731A5C8B}">
      <dsp:nvSpPr>
        <dsp:cNvPr id="0" name=""/>
        <dsp:cNvSpPr/>
      </dsp:nvSpPr>
      <dsp:spPr>
        <a:xfrm>
          <a:off x="3530364" y="1661837"/>
          <a:ext cx="1095924" cy="1095924"/>
        </a:xfrm>
        <a:prstGeom prst="ellipse">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Room Inventory</a:t>
          </a:r>
          <a:endParaRPr lang="en-US" sz="1200" kern="1200" dirty="0"/>
        </a:p>
      </dsp:txBody>
      <dsp:txXfrm>
        <a:off x="3690858" y="1822331"/>
        <a:ext cx="774936" cy="774936"/>
      </dsp:txXfrm>
    </dsp:sp>
    <dsp:sp modelId="{DC664E8F-059A-4DAF-81F8-7D7376BE14E4}">
      <dsp:nvSpPr>
        <dsp:cNvPr id="0" name=""/>
        <dsp:cNvSpPr/>
      </dsp:nvSpPr>
      <dsp:spPr>
        <a:xfrm rot="1800000">
          <a:off x="2828580" y="2694465"/>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3098387" y="2694827"/>
        <a:ext cx="28400" cy="28400"/>
      </dsp:txXfrm>
    </dsp:sp>
    <dsp:sp modelId="{FA1573DD-7432-4AEC-9F2D-1F6FAB2E0A37}">
      <dsp:nvSpPr>
        <dsp:cNvPr id="0" name=""/>
        <dsp:cNvSpPr/>
      </dsp:nvSpPr>
      <dsp:spPr>
        <a:xfrm>
          <a:off x="3285133" y="2577050"/>
          <a:ext cx="1095924" cy="1095924"/>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Group Management</a:t>
          </a:r>
          <a:endParaRPr lang="en-US" sz="1200" kern="1200" dirty="0"/>
        </a:p>
      </dsp:txBody>
      <dsp:txXfrm>
        <a:off x="3445627" y="2737544"/>
        <a:ext cx="774936" cy="774936"/>
      </dsp:txXfrm>
    </dsp:sp>
    <dsp:sp modelId="{BD8178D1-1C78-461A-97D8-228D0C238ABC}">
      <dsp:nvSpPr>
        <dsp:cNvPr id="0" name=""/>
        <dsp:cNvSpPr/>
      </dsp:nvSpPr>
      <dsp:spPr>
        <a:xfrm rot="3600000">
          <a:off x="2463120" y="3059925"/>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2732927" y="3060287"/>
        <a:ext cx="28400" cy="28400"/>
      </dsp:txXfrm>
    </dsp:sp>
    <dsp:sp modelId="{0020415C-1D98-4A0B-B743-DD6D2BB7C116}">
      <dsp:nvSpPr>
        <dsp:cNvPr id="0" name=""/>
        <dsp:cNvSpPr/>
      </dsp:nvSpPr>
      <dsp:spPr>
        <a:xfrm>
          <a:off x="2615150" y="3247033"/>
          <a:ext cx="1095924" cy="1095924"/>
        </a:xfrm>
        <a:prstGeom prst="ellipse">
          <a:avLst/>
        </a:prstGeom>
        <a:gradFill rotWithShape="0">
          <a:gsLst>
            <a:gs pos="0">
              <a:schemeClr val="accent3">
                <a:shade val="50000"/>
                <a:hueOff val="222963"/>
                <a:satOff val="-3558"/>
                <a:lumOff val="34256"/>
                <a:alphaOff val="0"/>
                <a:shade val="51000"/>
                <a:satMod val="130000"/>
              </a:schemeClr>
            </a:gs>
            <a:gs pos="80000">
              <a:schemeClr val="accent3">
                <a:shade val="50000"/>
                <a:hueOff val="222963"/>
                <a:satOff val="-3558"/>
                <a:lumOff val="34256"/>
                <a:alphaOff val="0"/>
                <a:shade val="93000"/>
                <a:satMod val="130000"/>
              </a:schemeClr>
            </a:gs>
            <a:gs pos="100000">
              <a:schemeClr val="accent3">
                <a:shade val="50000"/>
                <a:hueOff val="222963"/>
                <a:satOff val="-3558"/>
                <a:lumOff val="342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Cashiering </a:t>
          </a:r>
          <a:endParaRPr lang="en-US" sz="1200" kern="1200" dirty="0"/>
        </a:p>
      </dsp:txBody>
      <dsp:txXfrm>
        <a:off x="2775644" y="3407527"/>
        <a:ext cx="774936" cy="774936"/>
      </dsp:txXfrm>
    </dsp:sp>
    <dsp:sp modelId="{646730FE-FDD9-4D37-8698-15BA20C901A3}">
      <dsp:nvSpPr>
        <dsp:cNvPr id="0" name=""/>
        <dsp:cNvSpPr/>
      </dsp:nvSpPr>
      <dsp:spPr>
        <a:xfrm rot="5400000">
          <a:off x="1963892" y="3193693"/>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a:off x="2233699" y="3194055"/>
        <a:ext cx="28400" cy="28400"/>
      </dsp:txXfrm>
    </dsp:sp>
    <dsp:sp modelId="{70B5047B-A6BB-4A06-9342-322B30975601}">
      <dsp:nvSpPr>
        <dsp:cNvPr id="0" name=""/>
        <dsp:cNvSpPr/>
      </dsp:nvSpPr>
      <dsp:spPr>
        <a:xfrm>
          <a:off x="1699937" y="3492264"/>
          <a:ext cx="1095924" cy="1095924"/>
        </a:xfrm>
        <a:prstGeom prst="ellipse">
          <a:avLst/>
        </a:prstGeom>
        <a:gradFill rotWithShape="0">
          <a:gsLst>
            <a:gs pos="0">
              <a:schemeClr val="accent3">
                <a:shade val="50000"/>
                <a:hueOff val="267556"/>
                <a:satOff val="-4269"/>
                <a:lumOff val="41107"/>
                <a:alphaOff val="0"/>
                <a:shade val="51000"/>
                <a:satMod val="130000"/>
              </a:schemeClr>
            </a:gs>
            <a:gs pos="80000">
              <a:schemeClr val="accent3">
                <a:shade val="50000"/>
                <a:hueOff val="267556"/>
                <a:satOff val="-4269"/>
                <a:lumOff val="41107"/>
                <a:alphaOff val="0"/>
                <a:shade val="93000"/>
                <a:satMod val="130000"/>
              </a:schemeClr>
            </a:gs>
            <a:gs pos="100000">
              <a:schemeClr val="accent3">
                <a:shade val="50000"/>
                <a:hueOff val="267556"/>
                <a:satOff val="-4269"/>
                <a:lumOff val="41107"/>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Payments</a:t>
          </a:r>
          <a:endParaRPr lang="en-US" sz="1200" kern="1200" dirty="0"/>
        </a:p>
      </dsp:txBody>
      <dsp:txXfrm>
        <a:off x="1860431" y="3652758"/>
        <a:ext cx="774936" cy="774936"/>
      </dsp:txXfrm>
    </dsp:sp>
    <dsp:sp modelId="{4848BB2B-7F35-4375-A2FE-E7A3964D65E4}">
      <dsp:nvSpPr>
        <dsp:cNvPr id="0" name=""/>
        <dsp:cNvSpPr/>
      </dsp:nvSpPr>
      <dsp:spPr>
        <a:xfrm rot="7200000">
          <a:off x="1464663" y="3059925"/>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rot="10800000">
        <a:off x="1734471" y="3060287"/>
        <a:ext cx="28400" cy="28400"/>
      </dsp:txXfrm>
    </dsp:sp>
    <dsp:sp modelId="{01CDF01F-2F01-4293-BBAA-EE6ACF00254B}">
      <dsp:nvSpPr>
        <dsp:cNvPr id="0" name=""/>
        <dsp:cNvSpPr/>
      </dsp:nvSpPr>
      <dsp:spPr>
        <a:xfrm>
          <a:off x="784724" y="3247033"/>
          <a:ext cx="1095924" cy="1095924"/>
        </a:xfrm>
        <a:prstGeom prst="ellipse">
          <a:avLst/>
        </a:prstGeom>
        <a:gradFill rotWithShape="0">
          <a:gsLst>
            <a:gs pos="0">
              <a:schemeClr val="accent3">
                <a:shade val="50000"/>
                <a:hueOff val="222963"/>
                <a:satOff val="-3558"/>
                <a:lumOff val="34256"/>
                <a:alphaOff val="0"/>
                <a:shade val="51000"/>
                <a:satMod val="130000"/>
              </a:schemeClr>
            </a:gs>
            <a:gs pos="80000">
              <a:schemeClr val="accent3">
                <a:shade val="50000"/>
                <a:hueOff val="222963"/>
                <a:satOff val="-3558"/>
                <a:lumOff val="34256"/>
                <a:alphaOff val="0"/>
                <a:shade val="93000"/>
                <a:satMod val="130000"/>
              </a:schemeClr>
            </a:gs>
            <a:gs pos="100000">
              <a:schemeClr val="accent3">
                <a:shade val="50000"/>
                <a:hueOff val="222963"/>
                <a:satOff val="-3558"/>
                <a:lumOff val="3425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Yield Management</a:t>
          </a:r>
          <a:endParaRPr lang="en-US" sz="1200" kern="1200" dirty="0"/>
        </a:p>
      </dsp:txBody>
      <dsp:txXfrm>
        <a:off x="945218" y="3407527"/>
        <a:ext cx="774936" cy="774936"/>
      </dsp:txXfrm>
    </dsp:sp>
    <dsp:sp modelId="{F646973E-6562-4D8A-B629-F4EACEA3E75E}">
      <dsp:nvSpPr>
        <dsp:cNvPr id="0" name=""/>
        <dsp:cNvSpPr/>
      </dsp:nvSpPr>
      <dsp:spPr>
        <a:xfrm rot="9000000">
          <a:off x="1099203" y="2694465"/>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rot="10800000">
        <a:off x="1369011" y="2694827"/>
        <a:ext cx="28400" cy="28400"/>
      </dsp:txXfrm>
    </dsp:sp>
    <dsp:sp modelId="{32C9132A-5B49-4293-8CBD-A03AA21959ED}">
      <dsp:nvSpPr>
        <dsp:cNvPr id="0" name=""/>
        <dsp:cNvSpPr/>
      </dsp:nvSpPr>
      <dsp:spPr>
        <a:xfrm>
          <a:off x="114742" y="2577050"/>
          <a:ext cx="1095924" cy="1095924"/>
        </a:xfrm>
        <a:prstGeom prst="ellipse">
          <a:avLst/>
        </a:prstGeom>
        <a:gradFill rotWithShape="0">
          <a:gsLst>
            <a:gs pos="0">
              <a:schemeClr val="accent3">
                <a:shade val="50000"/>
                <a:hueOff val="178371"/>
                <a:satOff val="-2846"/>
                <a:lumOff val="27405"/>
                <a:alphaOff val="0"/>
                <a:shade val="51000"/>
                <a:satMod val="130000"/>
              </a:schemeClr>
            </a:gs>
            <a:gs pos="80000">
              <a:schemeClr val="accent3">
                <a:shade val="50000"/>
                <a:hueOff val="178371"/>
                <a:satOff val="-2846"/>
                <a:lumOff val="27405"/>
                <a:alphaOff val="0"/>
                <a:shade val="93000"/>
                <a:satMod val="130000"/>
              </a:schemeClr>
            </a:gs>
            <a:gs pos="100000">
              <a:schemeClr val="accent3">
                <a:shade val="50000"/>
                <a:hueOff val="178371"/>
                <a:satOff val="-2846"/>
                <a:lumOff val="2740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Account Receivable</a:t>
          </a:r>
          <a:endParaRPr lang="en-US" sz="1200" kern="1200" dirty="0"/>
        </a:p>
      </dsp:txBody>
      <dsp:txXfrm>
        <a:off x="275236" y="2737544"/>
        <a:ext cx="774936" cy="774936"/>
      </dsp:txXfrm>
    </dsp:sp>
    <dsp:sp modelId="{D9791A42-71FB-473D-8464-473AADF746A8}">
      <dsp:nvSpPr>
        <dsp:cNvPr id="0" name=""/>
        <dsp:cNvSpPr/>
      </dsp:nvSpPr>
      <dsp:spPr>
        <a:xfrm rot="10800000">
          <a:off x="965435" y="2195236"/>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rot="10800000">
        <a:off x="1235243" y="2195599"/>
        <a:ext cx="28400" cy="28400"/>
      </dsp:txXfrm>
    </dsp:sp>
    <dsp:sp modelId="{A00618B3-4992-4FE7-B300-C911E7BCCCB4}">
      <dsp:nvSpPr>
        <dsp:cNvPr id="0" name=""/>
        <dsp:cNvSpPr/>
      </dsp:nvSpPr>
      <dsp:spPr>
        <a:xfrm>
          <a:off x="-130488" y="1661837"/>
          <a:ext cx="1095924" cy="1095924"/>
        </a:xfrm>
        <a:prstGeom prst="ellipse">
          <a:avLst/>
        </a:prstGeom>
        <a:gradFill rotWithShape="0">
          <a:gsLst>
            <a:gs pos="0">
              <a:schemeClr val="accent3">
                <a:shade val="50000"/>
                <a:hueOff val="133778"/>
                <a:satOff val="-2135"/>
                <a:lumOff val="20553"/>
                <a:alphaOff val="0"/>
                <a:shade val="51000"/>
                <a:satMod val="130000"/>
              </a:schemeClr>
            </a:gs>
            <a:gs pos="80000">
              <a:schemeClr val="accent3">
                <a:shade val="50000"/>
                <a:hueOff val="133778"/>
                <a:satOff val="-2135"/>
                <a:lumOff val="20553"/>
                <a:alphaOff val="0"/>
                <a:shade val="93000"/>
                <a:satMod val="130000"/>
              </a:schemeClr>
            </a:gs>
            <a:gs pos="100000">
              <a:schemeClr val="accent3">
                <a:shade val="50000"/>
                <a:hueOff val="133778"/>
                <a:satOff val="-2135"/>
                <a:lumOff val="2055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Guest Folio and History</a:t>
          </a:r>
          <a:endParaRPr lang="en-US" sz="1200" kern="1200" dirty="0"/>
        </a:p>
      </dsp:txBody>
      <dsp:txXfrm>
        <a:off x="30006" y="1822331"/>
        <a:ext cx="774936" cy="774936"/>
      </dsp:txXfrm>
    </dsp:sp>
    <dsp:sp modelId="{DD6D7DF6-408F-4C44-842C-57FB215C17ED}">
      <dsp:nvSpPr>
        <dsp:cNvPr id="0" name=""/>
        <dsp:cNvSpPr/>
      </dsp:nvSpPr>
      <dsp:spPr>
        <a:xfrm rot="12600000">
          <a:off x="1099203" y="1696008"/>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rot="10800000">
        <a:off x="1369011" y="1696371"/>
        <a:ext cx="28400" cy="28400"/>
      </dsp:txXfrm>
    </dsp:sp>
    <dsp:sp modelId="{777F3594-B4DE-4FAF-87C5-7BADB2788D3F}">
      <dsp:nvSpPr>
        <dsp:cNvPr id="0" name=""/>
        <dsp:cNvSpPr/>
      </dsp:nvSpPr>
      <dsp:spPr>
        <a:xfrm>
          <a:off x="114742" y="746624"/>
          <a:ext cx="1095924" cy="1095924"/>
        </a:xfrm>
        <a:prstGeom prst="ellipse">
          <a:avLst/>
        </a:prstGeom>
        <a:gradFill rotWithShape="0">
          <a:gsLst>
            <a:gs pos="0">
              <a:schemeClr val="accent3">
                <a:shade val="50000"/>
                <a:hueOff val="89185"/>
                <a:satOff val="-1423"/>
                <a:lumOff val="13702"/>
                <a:alphaOff val="0"/>
                <a:shade val="51000"/>
                <a:satMod val="130000"/>
              </a:schemeClr>
            </a:gs>
            <a:gs pos="80000">
              <a:schemeClr val="accent3">
                <a:shade val="50000"/>
                <a:hueOff val="89185"/>
                <a:satOff val="-1423"/>
                <a:lumOff val="13702"/>
                <a:alphaOff val="0"/>
                <a:shade val="93000"/>
                <a:satMod val="130000"/>
              </a:schemeClr>
            </a:gs>
            <a:gs pos="100000">
              <a:schemeClr val="accent3">
                <a:shade val="50000"/>
                <a:hueOff val="89185"/>
                <a:satOff val="-1423"/>
                <a:lumOff val="13702"/>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Sales and Catering </a:t>
          </a:r>
          <a:endParaRPr lang="en-US" sz="1200" kern="1200" dirty="0"/>
        </a:p>
      </dsp:txBody>
      <dsp:txXfrm>
        <a:off x="275236" y="907118"/>
        <a:ext cx="774936" cy="774936"/>
      </dsp:txXfrm>
    </dsp:sp>
    <dsp:sp modelId="{893CBD05-0C13-4DD3-8A42-4DDB551A8906}">
      <dsp:nvSpPr>
        <dsp:cNvPr id="0" name=""/>
        <dsp:cNvSpPr/>
      </dsp:nvSpPr>
      <dsp:spPr>
        <a:xfrm rot="14400000">
          <a:off x="1464663" y="1330548"/>
          <a:ext cx="568015" cy="29126"/>
        </a:xfrm>
        <a:custGeom>
          <a:avLst/>
          <a:gdLst/>
          <a:ahLst/>
          <a:cxnLst/>
          <a:rect l="0" t="0" r="0" b="0"/>
          <a:pathLst>
            <a:path>
              <a:moveTo>
                <a:pt x="0" y="14563"/>
              </a:moveTo>
              <a:lnTo>
                <a:pt x="568015" y="14563"/>
              </a:lnTo>
            </a:path>
          </a:pathLst>
        </a:custGeom>
        <a:noFill/>
        <a:ln w="25400" cap="flat" cmpd="sng" algn="ctr">
          <a:solidFill>
            <a:schemeClr val="accent3">
              <a:tint val="9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solidFill>
              <a:schemeClr val="tx2">
                <a:lumMod val="50000"/>
              </a:schemeClr>
            </a:solidFill>
          </a:endParaRPr>
        </a:p>
      </dsp:txBody>
      <dsp:txXfrm rot="10800000">
        <a:off x="1734471" y="1330911"/>
        <a:ext cx="28400" cy="28400"/>
      </dsp:txXfrm>
    </dsp:sp>
    <dsp:sp modelId="{A6F0D820-B5D4-48C7-A8AF-1730AD999692}">
      <dsp:nvSpPr>
        <dsp:cNvPr id="0" name=""/>
        <dsp:cNvSpPr/>
      </dsp:nvSpPr>
      <dsp:spPr>
        <a:xfrm>
          <a:off x="784724" y="76642"/>
          <a:ext cx="1095924" cy="1095924"/>
        </a:xfrm>
        <a:prstGeom prst="ellipse">
          <a:avLst/>
        </a:prstGeom>
        <a:gradFill rotWithShape="0">
          <a:gsLst>
            <a:gs pos="0">
              <a:schemeClr val="accent3">
                <a:shade val="50000"/>
                <a:hueOff val="44593"/>
                <a:satOff val="-712"/>
                <a:lumOff val="6851"/>
                <a:alphaOff val="0"/>
                <a:shade val="51000"/>
                <a:satMod val="130000"/>
              </a:schemeClr>
            </a:gs>
            <a:gs pos="80000">
              <a:schemeClr val="accent3">
                <a:shade val="50000"/>
                <a:hueOff val="44593"/>
                <a:satOff val="-712"/>
                <a:lumOff val="6851"/>
                <a:alphaOff val="0"/>
                <a:shade val="93000"/>
                <a:satMod val="130000"/>
              </a:schemeClr>
            </a:gs>
            <a:gs pos="100000">
              <a:schemeClr val="accent3">
                <a:shade val="50000"/>
                <a:hueOff val="44593"/>
                <a:satOff val="-712"/>
                <a:lumOff val="685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3</a:t>
          </a:r>
          <a:r>
            <a:rPr lang="en-US" sz="1200" kern="1200" baseline="30000" dirty="0" smtClean="0"/>
            <a:t>rd</a:t>
          </a:r>
          <a:r>
            <a:rPr lang="en-US" sz="1200" kern="1200" dirty="0" smtClean="0"/>
            <a:t> party application</a:t>
          </a:r>
        </a:p>
        <a:p>
          <a:pPr lvl="0" algn="ctr" defTabSz="533400">
            <a:lnSpc>
              <a:spcPct val="90000"/>
            </a:lnSpc>
            <a:spcBef>
              <a:spcPct val="0"/>
            </a:spcBef>
            <a:spcAft>
              <a:spcPct val="35000"/>
            </a:spcAft>
          </a:pPr>
          <a:r>
            <a:rPr lang="en-US" sz="1200" kern="1200" dirty="0" smtClean="0"/>
            <a:t>interface</a:t>
          </a:r>
          <a:endParaRPr lang="en-US" sz="1200" kern="1200" dirty="0"/>
        </a:p>
      </dsp:txBody>
      <dsp:txXfrm>
        <a:off x="945218" y="237136"/>
        <a:ext cx="774936" cy="7749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03B8A-7065-4486-BD27-B21C863B57C7}">
      <dsp:nvSpPr>
        <dsp:cNvPr id="0" name=""/>
        <dsp:cNvSpPr/>
      </dsp:nvSpPr>
      <dsp:spPr>
        <a:xfrm flipH="1" flipV="1">
          <a:off x="4572001" y="2362198"/>
          <a:ext cx="152397" cy="69674"/>
        </a:xfrm>
        <a:prstGeom prst="blockArc">
          <a:avLst>
            <a:gd name="adj1" fmla="val 10800000"/>
            <a:gd name="adj2" fmla="val 16200000"/>
            <a:gd name="adj3" fmla="val 4640"/>
          </a:avLst>
        </a:prstGeom>
        <a:solidFill>
          <a:schemeClr val="accent3">
            <a:shade val="90000"/>
            <a:hueOff val="280340"/>
            <a:satOff val="-6007"/>
            <a:lumOff val="30812"/>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1E9E7F8-E483-4F8C-9C38-8D2FA434BA86}">
      <dsp:nvSpPr>
        <dsp:cNvPr id="0" name=""/>
        <dsp:cNvSpPr/>
      </dsp:nvSpPr>
      <dsp:spPr>
        <a:xfrm>
          <a:off x="536651" y="728738"/>
          <a:ext cx="3574896" cy="3574896"/>
        </a:xfrm>
        <a:prstGeom prst="blockArc">
          <a:avLst>
            <a:gd name="adj1" fmla="val 5400000"/>
            <a:gd name="adj2" fmla="val 10800000"/>
            <a:gd name="adj3" fmla="val 4640"/>
          </a:avLst>
        </a:prstGeom>
        <a:solidFill>
          <a:schemeClr val="accent3">
            <a:shade val="90000"/>
            <a:hueOff val="186893"/>
            <a:satOff val="-4005"/>
            <a:lumOff val="20541"/>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0F1BF9E-390F-4F22-8B41-36BBD711EA4B}">
      <dsp:nvSpPr>
        <dsp:cNvPr id="0" name=""/>
        <dsp:cNvSpPr/>
      </dsp:nvSpPr>
      <dsp:spPr>
        <a:xfrm>
          <a:off x="536651" y="728738"/>
          <a:ext cx="3574896" cy="3574896"/>
        </a:xfrm>
        <a:prstGeom prst="blockArc">
          <a:avLst>
            <a:gd name="adj1" fmla="val 0"/>
            <a:gd name="adj2" fmla="val 5400000"/>
            <a:gd name="adj3" fmla="val 4640"/>
          </a:avLst>
        </a:prstGeom>
        <a:solidFill>
          <a:schemeClr val="accent3">
            <a:shade val="90000"/>
            <a:hueOff val="93447"/>
            <a:satOff val="-2002"/>
            <a:lumOff val="10271"/>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5AC02945-A3BB-411C-82C7-1306B0DE6290}">
      <dsp:nvSpPr>
        <dsp:cNvPr id="0" name=""/>
        <dsp:cNvSpPr/>
      </dsp:nvSpPr>
      <dsp:spPr>
        <a:xfrm>
          <a:off x="536651" y="728738"/>
          <a:ext cx="3574896" cy="3574896"/>
        </a:xfrm>
        <a:prstGeom prst="blockArc">
          <a:avLst>
            <a:gd name="adj1" fmla="val 16200000"/>
            <a:gd name="adj2" fmla="val 0"/>
            <a:gd name="adj3" fmla="val 4640"/>
          </a:avLst>
        </a:prstGeom>
        <a:solidFill>
          <a:schemeClr val="accent3">
            <a:shade val="9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DC1F66B-A772-4277-8039-0E4228A8ACAC}">
      <dsp:nvSpPr>
        <dsp:cNvPr id="0" name=""/>
        <dsp:cNvSpPr/>
      </dsp:nvSpPr>
      <dsp:spPr>
        <a:xfrm>
          <a:off x="1501359" y="1693446"/>
          <a:ext cx="1645480" cy="1645480"/>
        </a:xfrm>
        <a:prstGeom prst="ellipse">
          <a:avLst/>
        </a:prstGeom>
        <a:gradFill rotWithShape="0">
          <a:gsLst>
            <a:gs pos="0">
              <a:schemeClr val="accent3">
                <a:alpha val="80000"/>
                <a:hueOff val="0"/>
                <a:satOff val="0"/>
                <a:lumOff val="0"/>
                <a:alphaOff val="0"/>
                <a:shade val="51000"/>
                <a:satMod val="130000"/>
              </a:schemeClr>
            </a:gs>
            <a:gs pos="80000">
              <a:schemeClr val="accent3">
                <a:alpha val="80000"/>
                <a:hueOff val="0"/>
                <a:satOff val="0"/>
                <a:lumOff val="0"/>
                <a:alphaOff val="0"/>
                <a:shade val="93000"/>
                <a:satMod val="130000"/>
              </a:schemeClr>
            </a:gs>
            <a:gs pos="100000">
              <a:schemeClr val="accent3">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en-US" sz="4400" kern="1200" dirty="0" smtClean="0"/>
            <a:t>CRS</a:t>
          </a:r>
          <a:endParaRPr lang="en-US" sz="4400" kern="1200" dirty="0"/>
        </a:p>
      </dsp:txBody>
      <dsp:txXfrm>
        <a:off x="1742334" y="1934421"/>
        <a:ext cx="1163530" cy="1163530"/>
      </dsp:txXfrm>
    </dsp:sp>
    <dsp:sp modelId="{2CDA2D66-065D-4677-B070-2C207A5E090B}">
      <dsp:nvSpPr>
        <dsp:cNvPr id="0" name=""/>
        <dsp:cNvSpPr/>
      </dsp:nvSpPr>
      <dsp:spPr>
        <a:xfrm>
          <a:off x="1748181" y="194286"/>
          <a:ext cx="1151836" cy="1151836"/>
        </a:xfrm>
        <a:prstGeom prst="ellipse">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GDS</a:t>
          </a:r>
          <a:endParaRPr lang="en-US" sz="1800" kern="1200" dirty="0"/>
        </a:p>
      </dsp:txBody>
      <dsp:txXfrm>
        <a:off x="1916863" y="362968"/>
        <a:ext cx="814472" cy="814472"/>
      </dsp:txXfrm>
    </dsp:sp>
    <dsp:sp modelId="{F77F634A-9C45-4389-8048-0F594407BC3C}">
      <dsp:nvSpPr>
        <dsp:cNvPr id="0" name=""/>
        <dsp:cNvSpPr/>
      </dsp:nvSpPr>
      <dsp:spPr>
        <a:xfrm>
          <a:off x="3494163" y="1940268"/>
          <a:ext cx="1151836" cy="1151836"/>
        </a:xfrm>
        <a:prstGeom prst="ellipse">
          <a:avLst/>
        </a:prstGeom>
        <a:gradFill rotWithShape="0">
          <a:gsLst>
            <a:gs pos="0">
              <a:schemeClr val="accent3">
                <a:hueOff val="0"/>
                <a:satOff val="0"/>
                <a:lumOff val="0"/>
                <a:shade val="51000"/>
                <a:satMod val="130000"/>
              </a:schemeClr>
            </a:gs>
            <a:gs pos="80000">
              <a:schemeClr val="accent3">
                <a:alpha val="90000"/>
                <a:hueOff val="0"/>
                <a:satOff val="0"/>
                <a:lumOff val="0"/>
                <a:alphaOff val="-13333"/>
                <a:shade val="93000"/>
                <a:satMod val="130000"/>
              </a:schemeClr>
            </a:gs>
            <a:gs pos="100000">
              <a:schemeClr val="accent3">
                <a:alpha val="90000"/>
                <a:hueOff val="0"/>
                <a:satOff val="0"/>
                <a:lumOff val="0"/>
                <a:alphaOff val="-1333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OTA</a:t>
          </a:r>
          <a:endParaRPr lang="en-US" sz="1800" kern="1200" dirty="0"/>
        </a:p>
      </dsp:txBody>
      <dsp:txXfrm>
        <a:off x="3662845" y="2108950"/>
        <a:ext cx="814472" cy="814472"/>
      </dsp:txXfrm>
    </dsp:sp>
    <dsp:sp modelId="{A9488067-4FD1-42B5-A912-3DF930BA6DC8}">
      <dsp:nvSpPr>
        <dsp:cNvPr id="0" name=""/>
        <dsp:cNvSpPr/>
      </dsp:nvSpPr>
      <dsp:spPr>
        <a:xfrm>
          <a:off x="1748181" y="3686250"/>
          <a:ext cx="1151836" cy="1151836"/>
        </a:xfrm>
        <a:prstGeom prst="ellipse">
          <a:avLst/>
        </a:prstGeom>
        <a:gradFill rotWithShape="0">
          <a:gsLst>
            <a:gs pos="0">
              <a:schemeClr val="accent3">
                <a:hueOff val="0"/>
                <a:satOff val="0"/>
                <a:lumOff val="0"/>
                <a:shade val="51000"/>
                <a:satMod val="130000"/>
              </a:schemeClr>
            </a:gs>
            <a:gs pos="80000">
              <a:schemeClr val="accent3">
                <a:alpha val="90000"/>
                <a:hueOff val="0"/>
                <a:satOff val="0"/>
                <a:lumOff val="0"/>
                <a:alphaOff val="-26667"/>
                <a:shade val="93000"/>
                <a:satMod val="130000"/>
              </a:schemeClr>
            </a:gs>
            <a:gs pos="100000">
              <a:schemeClr val="accent3">
                <a:alpha val="90000"/>
                <a:hueOff val="0"/>
                <a:satOff val="0"/>
                <a:lumOff val="0"/>
                <a:alphaOff val="-26667"/>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Client/ Guest</a:t>
          </a:r>
          <a:endParaRPr lang="en-US" sz="1800" kern="1200" dirty="0"/>
        </a:p>
      </dsp:txBody>
      <dsp:txXfrm>
        <a:off x="1916863" y="3854932"/>
        <a:ext cx="814472" cy="814472"/>
      </dsp:txXfrm>
    </dsp:sp>
    <dsp:sp modelId="{0DA71547-8B25-4C6B-91D5-19DE562D77D9}">
      <dsp:nvSpPr>
        <dsp:cNvPr id="0" name=""/>
        <dsp:cNvSpPr/>
      </dsp:nvSpPr>
      <dsp:spPr>
        <a:xfrm>
          <a:off x="2199" y="1940268"/>
          <a:ext cx="1151836" cy="1151836"/>
        </a:xfrm>
        <a:prstGeom prst="ellipse">
          <a:avLst/>
        </a:prstGeom>
        <a:gradFill rotWithShape="0">
          <a:gsLst>
            <a:gs pos="0">
              <a:schemeClr val="accent3">
                <a:hueOff val="0"/>
                <a:satOff val="0"/>
                <a:lumOff val="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96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Brand. com</a:t>
          </a:r>
          <a:endParaRPr lang="en-US" sz="1800" kern="1200" dirty="0"/>
        </a:p>
      </dsp:txBody>
      <dsp:txXfrm>
        <a:off x="170881" y="2108950"/>
        <a:ext cx="814472" cy="81447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A67D4-BAB9-40EF-992E-BAF02C1B6D04}">
      <dsp:nvSpPr>
        <dsp:cNvPr id="0" name=""/>
        <dsp:cNvSpPr/>
      </dsp:nvSpPr>
      <dsp:spPr>
        <a:xfrm rot="5400000">
          <a:off x="-266293" y="268936"/>
          <a:ext cx="1775286" cy="1242700"/>
        </a:xfrm>
        <a:prstGeom prst="chevron">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50800" dist="50800" dir="5400000" algn="ctr" rotWithShape="0">
            <a:srgbClr val="000000">
              <a:alpha val="43137"/>
            </a:srgbClr>
          </a:outerShdw>
        </a:effectLst>
        <a:scene3d>
          <a:camera prst="isometricOffAxis2Left" zoom="95000">
            <a:rot lat="0" lon="0" rev="0"/>
          </a:camera>
          <a:lightRig rig="flat" dir="t"/>
        </a:scene3d>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mn-lt"/>
            </a:rPr>
            <a:t>Occupancy</a:t>
          </a:r>
          <a:endParaRPr lang="en-US" sz="1800" kern="1200" dirty="0">
            <a:latin typeface="+mn-lt"/>
          </a:endParaRPr>
        </a:p>
      </dsp:txBody>
      <dsp:txXfrm rot="-5400000">
        <a:off x="0" y="623993"/>
        <a:ext cx="1242700" cy="532586"/>
      </dsp:txXfrm>
    </dsp:sp>
    <dsp:sp modelId="{3B41B698-EB29-4A1D-AA33-43A76389F250}">
      <dsp:nvSpPr>
        <dsp:cNvPr id="0" name=""/>
        <dsp:cNvSpPr/>
      </dsp:nvSpPr>
      <dsp:spPr>
        <a:xfrm rot="5400000">
          <a:off x="4387782" y="-3142438"/>
          <a:ext cx="1153936" cy="7444099"/>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scene3d>
          <a:camera prst="isometricOffAxis2Left" zoom="95000">
            <a:rot lat="0" lon="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latin typeface="+mn-lt"/>
            </a:rPr>
            <a:t>Number of rooms that are occupied on a given night</a:t>
          </a:r>
          <a:endParaRPr lang="en-US" sz="1800" kern="1200" dirty="0">
            <a:latin typeface="+mn-lt"/>
          </a:endParaRPr>
        </a:p>
        <a:p>
          <a:pPr marL="171450" lvl="1" indent="-171450" algn="l" defTabSz="800100">
            <a:lnSpc>
              <a:spcPct val="90000"/>
            </a:lnSpc>
            <a:spcBef>
              <a:spcPct val="0"/>
            </a:spcBef>
            <a:spcAft>
              <a:spcPct val="15000"/>
            </a:spcAft>
            <a:buChar char="••"/>
          </a:pPr>
          <a:r>
            <a:rPr lang="en-US" sz="1800" kern="1200" dirty="0" smtClean="0">
              <a:solidFill>
                <a:srgbClr val="FF0000"/>
              </a:solidFill>
              <a:latin typeface="+mn-lt"/>
              <a:cs typeface="Calibri" pitchFamily="34" charset="0"/>
            </a:rPr>
            <a:t>Calculation: Occupancy (%) = (No. of occupied rooms / Total rooms) *100</a:t>
          </a:r>
          <a:endParaRPr lang="en-US" sz="1800" kern="1200" dirty="0">
            <a:solidFill>
              <a:srgbClr val="FF0000"/>
            </a:solidFill>
            <a:latin typeface="+mn-lt"/>
          </a:endParaRPr>
        </a:p>
      </dsp:txBody>
      <dsp:txXfrm rot="-5400000">
        <a:off x="1242701" y="58974"/>
        <a:ext cx="7387768" cy="1041274"/>
      </dsp:txXfrm>
    </dsp:sp>
    <dsp:sp modelId="{98D49C7D-7AF0-4FF4-83FB-60551896BE75}">
      <dsp:nvSpPr>
        <dsp:cNvPr id="0" name=""/>
        <dsp:cNvSpPr/>
      </dsp:nvSpPr>
      <dsp:spPr>
        <a:xfrm rot="5400000">
          <a:off x="-266293" y="1685062"/>
          <a:ext cx="1775286" cy="1242700"/>
        </a:xfrm>
        <a:prstGeom prst="chevron">
          <a:avLst/>
        </a:prstGeom>
        <a:solidFill>
          <a:schemeClr val="accent2">
            <a:hueOff val="2340759"/>
            <a:satOff val="-2919"/>
            <a:lumOff val="686"/>
            <a:alphaOff val="0"/>
          </a:schemeClr>
        </a:solidFill>
        <a:ln w="9525" cap="flat" cmpd="sng" algn="ctr">
          <a:solidFill>
            <a:schemeClr val="accent2">
              <a:hueOff val="2340759"/>
              <a:satOff val="-2919"/>
              <a:lumOff val="686"/>
              <a:alphaOff val="0"/>
            </a:schemeClr>
          </a:solidFill>
          <a:prstDash val="solid"/>
        </a:ln>
        <a:effectLst>
          <a:outerShdw blurRad="50800" dist="50800" dir="5400000" algn="ctr" rotWithShape="0">
            <a:srgbClr val="000000">
              <a:alpha val="43137"/>
            </a:srgbClr>
          </a:outerShdw>
        </a:effectLst>
        <a:scene3d>
          <a:camera prst="isometricOffAxis2Left" zoom="95000">
            <a:rot lat="0" lon="0" rev="0"/>
          </a:camera>
          <a:lightRig rig="flat" dir="t"/>
        </a:scene3d>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mn-lt"/>
            </a:rPr>
            <a:t>ARR</a:t>
          </a:r>
          <a:endParaRPr lang="en-US" sz="1800" kern="1200" dirty="0">
            <a:latin typeface="+mn-lt"/>
          </a:endParaRPr>
        </a:p>
      </dsp:txBody>
      <dsp:txXfrm rot="-5400000">
        <a:off x="0" y="2040119"/>
        <a:ext cx="1242700" cy="532586"/>
      </dsp:txXfrm>
    </dsp:sp>
    <dsp:sp modelId="{7D6BDC39-328A-486A-8AC8-05A79165D660}">
      <dsp:nvSpPr>
        <dsp:cNvPr id="0" name=""/>
        <dsp:cNvSpPr/>
      </dsp:nvSpPr>
      <dsp:spPr>
        <a:xfrm rot="5400000">
          <a:off x="4387782" y="-1559399"/>
          <a:ext cx="1153936" cy="7444099"/>
        </a:xfrm>
        <a:prstGeom prst="round2SameRect">
          <a:avLst/>
        </a:prstGeom>
        <a:solidFill>
          <a:schemeClr val="lt1">
            <a:alpha val="90000"/>
            <a:hueOff val="0"/>
            <a:satOff val="0"/>
            <a:lumOff val="0"/>
            <a:alphaOff val="0"/>
          </a:schemeClr>
        </a:solidFill>
        <a:ln w="9525" cap="flat" cmpd="sng" algn="ctr">
          <a:solidFill>
            <a:schemeClr val="accent2">
              <a:hueOff val="2340759"/>
              <a:satOff val="-2919"/>
              <a:lumOff val="686"/>
              <a:alphaOff val="0"/>
            </a:schemeClr>
          </a:solidFill>
          <a:prstDash val="solid"/>
        </a:ln>
        <a:effectLst/>
        <a:scene3d>
          <a:camera prst="isometricOffAxis2Left" zoom="95000">
            <a:rot lat="0" lon="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rgbClr val="FF0000"/>
              </a:solidFill>
              <a:latin typeface="+mn-lt"/>
            </a:rPr>
            <a:t>Average Room Rate takes into account the total revenue generated for the total number of occupied rooms during a specific time period</a:t>
          </a:r>
          <a:endParaRPr lang="en-US" sz="1800" kern="1200" dirty="0">
            <a:solidFill>
              <a:srgbClr val="FF0000"/>
            </a:solidFill>
            <a:latin typeface="+mn-lt"/>
          </a:endParaRPr>
        </a:p>
        <a:p>
          <a:pPr marL="171450" lvl="1" indent="-171450" algn="l" defTabSz="800100">
            <a:lnSpc>
              <a:spcPct val="90000"/>
            </a:lnSpc>
            <a:spcBef>
              <a:spcPct val="0"/>
            </a:spcBef>
            <a:spcAft>
              <a:spcPct val="15000"/>
            </a:spcAft>
            <a:buChar char="••"/>
          </a:pPr>
          <a:r>
            <a:rPr lang="en-US" sz="1800" kern="1200" dirty="0" smtClean="0">
              <a:solidFill>
                <a:srgbClr val="FF0000"/>
              </a:solidFill>
              <a:latin typeface="+mn-lt"/>
              <a:cs typeface="Calibri" pitchFamily="34" charset="0"/>
            </a:rPr>
            <a:t>Calculation: ARR = Total revenue / No. of rooms occupied</a:t>
          </a:r>
          <a:endParaRPr lang="en-US" sz="1800" kern="1200" dirty="0">
            <a:solidFill>
              <a:srgbClr val="FF0000"/>
            </a:solidFill>
            <a:latin typeface="+mn-lt"/>
          </a:endParaRPr>
        </a:p>
      </dsp:txBody>
      <dsp:txXfrm rot="-5400000">
        <a:off x="1242701" y="1642013"/>
        <a:ext cx="7387768" cy="1041274"/>
      </dsp:txXfrm>
    </dsp:sp>
    <dsp:sp modelId="{3857044B-B25C-45F1-9D13-2F333E15B478}">
      <dsp:nvSpPr>
        <dsp:cNvPr id="0" name=""/>
        <dsp:cNvSpPr/>
      </dsp:nvSpPr>
      <dsp:spPr>
        <a:xfrm rot="5400000">
          <a:off x="-266293" y="3155547"/>
          <a:ext cx="1775286" cy="1242700"/>
        </a:xfrm>
        <a:prstGeom prst="chevron">
          <a:avLst/>
        </a:prstGeom>
        <a:solidFill>
          <a:schemeClr val="accent2">
            <a:hueOff val="4681519"/>
            <a:satOff val="-5839"/>
            <a:lumOff val="1373"/>
            <a:alphaOff val="0"/>
          </a:schemeClr>
        </a:solidFill>
        <a:ln w="9525" cap="flat" cmpd="sng" algn="ctr">
          <a:solidFill>
            <a:schemeClr val="accent2">
              <a:hueOff val="4681519"/>
              <a:satOff val="-5839"/>
              <a:lumOff val="1373"/>
              <a:alphaOff val="0"/>
            </a:schemeClr>
          </a:solidFill>
          <a:prstDash val="solid"/>
        </a:ln>
        <a:effectLst>
          <a:outerShdw blurRad="50800" dist="50800" dir="5400000" algn="ctr" rotWithShape="0">
            <a:srgbClr val="000000">
              <a:alpha val="43137"/>
            </a:srgbClr>
          </a:outerShdw>
        </a:effectLst>
        <a:scene3d>
          <a:camera prst="isometricOffAxis2Left" zoom="95000">
            <a:rot lat="0" lon="0" rev="0"/>
          </a:camera>
          <a:lightRig rig="flat" dir="t"/>
        </a:scene3d>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latin typeface="+mn-lt"/>
            </a:rPr>
            <a:t>REVPAR</a:t>
          </a:r>
          <a:endParaRPr lang="en-US" sz="1800" kern="1200" dirty="0">
            <a:latin typeface="+mn-lt"/>
          </a:endParaRPr>
        </a:p>
      </dsp:txBody>
      <dsp:txXfrm rot="-5400000">
        <a:off x="0" y="3510604"/>
        <a:ext cx="1242700" cy="532586"/>
      </dsp:txXfrm>
    </dsp:sp>
    <dsp:sp modelId="{A28B0100-58E6-4A65-8E98-A952F00164F0}">
      <dsp:nvSpPr>
        <dsp:cNvPr id="0" name=""/>
        <dsp:cNvSpPr/>
      </dsp:nvSpPr>
      <dsp:spPr>
        <a:xfrm rot="5400000">
          <a:off x="4387782" y="-20880"/>
          <a:ext cx="1153936" cy="7444099"/>
        </a:xfrm>
        <a:prstGeom prst="round2SameRect">
          <a:avLst/>
        </a:prstGeom>
        <a:solidFill>
          <a:schemeClr val="lt1">
            <a:alpha val="90000"/>
            <a:hueOff val="0"/>
            <a:satOff val="0"/>
            <a:lumOff val="0"/>
            <a:alphaOff val="0"/>
          </a:schemeClr>
        </a:solidFill>
        <a:ln w="9525" cap="flat" cmpd="sng" algn="ctr">
          <a:solidFill>
            <a:schemeClr val="accent2">
              <a:hueOff val="4681519"/>
              <a:satOff val="-5839"/>
              <a:lumOff val="1373"/>
              <a:alphaOff val="0"/>
            </a:schemeClr>
          </a:solidFill>
          <a:prstDash val="solid"/>
        </a:ln>
        <a:effectLst/>
        <a:scene3d>
          <a:camera prst="isometricOffAxis2Left" zoom="95000">
            <a:rot lat="0" lon="0" rev="0"/>
          </a:camera>
          <a:lightRig rig="flat" dir="t"/>
        </a:scene3d>
        <a:sp3d z="-60000" extrusionH="63500" prstMaterial="matte"/>
      </dsp:spPr>
      <dsp:style>
        <a:lnRef idx="1">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smtClean="0">
              <a:solidFill>
                <a:srgbClr val="FF0000"/>
              </a:solidFill>
              <a:latin typeface="+mn-lt"/>
            </a:rPr>
            <a:t>Revenue Per Available Room is the average price per room taking into account total revenue generated for the total number of rooms</a:t>
          </a:r>
          <a:endParaRPr lang="en-US" sz="1800" kern="1200" dirty="0">
            <a:solidFill>
              <a:srgbClr val="FF0000"/>
            </a:solidFill>
            <a:latin typeface="+mn-lt"/>
          </a:endParaRPr>
        </a:p>
        <a:p>
          <a:pPr marL="171450" lvl="1" indent="-171450" algn="l" defTabSz="800100">
            <a:lnSpc>
              <a:spcPct val="90000"/>
            </a:lnSpc>
            <a:spcBef>
              <a:spcPct val="0"/>
            </a:spcBef>
            <a:spcAft>
              <a:spcPct val="15000"/>
            </a:spcAft>
            <a:buChar char="••"/>
          </a:pPr>
          <a:r>
            <a:rPr lang="en-US" sz="1800" kern="1200" dirty="0" smtClean="0">
              <a:solidFill>
                <a:srgbClr val="FF0000"/>
              </a:solidFill>
              <a:latin typeface="+mn-lt"/>
              <a:cs typeface="Calibri" pitchFamily="34" charset="0"/>
            </a:rPr>
            <a:t>Calculation: REVPAR = Total revenue / No. of total rooms at the property</a:t>
          </a:r>
          <a:endParaRPr lang="en-US" sz="1800" kern="1200" dirty="0">
            <a:solidFill>
              <a:srgbClr val="FF0000"/>
            </a:solidFill>
            <a:latin typeface="+mn-lt"/>
          </a:endParaRPr>
        </a:p>
      </dsp:txBody>
      <dsp:txXfrm rot="-5400000">
        <a:off x="1242701" y="3180533"/>
        <a:ext cx="7387768" cy="10412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84CC5C-7D61-4CB3-A786-FABAF311E72B}">
      <dsp:nvSpPr>
        <dsp:cNvPr id="0" name=""/>
        <dsp:cNvSpPr/>
      </dsp:nvSpPr>
      <dsp:spPr>
        <a:xfrm>
          <a:off x="2319078" y="929443"/>
          <a:ext cx="893431" cy="425192"/>
        </a:xfrm>
        <a:custGeom>
          <a:avLst/>
          <a:gdLst/>
          <a:ahLst/>
          <a:cxnLst/>
          <a:rect l="0" t="0" r="0" b="0"/>
          <a:pathLst>
            <a:path>
              <a:moveTo>
                <a:pt x="0" y="0"/>
              </a:moveTo>
              <a:lnTo>
                <a:pt x="0" y="289756"/>
              </a:lnTo>
              <a:lnTo>
                <a:pt x="893431" y="289756"/>
              </a:lnTo>
              <a:lnTo>
                <a:pt x="893431" y="42519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C9D718E-717B-4415-A4E9-7C1B621A7CAA}">
      <dsp:nvSpPr>
        <dsp:cNvPr id="0" name=""/>
        <dsp:cNvSpPr/>
      </dsp:nvSpPr>
      <dsp:spPr>
        <a:xfrm>
          <a:off x="1425646" y="929443"/>
          <a:ext cx="893431" cy="425192"/>
        </a:xfrm>
        <a:custGeom>
          <a:avLst/>
          <a:gdLst/>
          <a:ahLst/>
          <a:cxnLst/>
          <a:rect l="0" t="0" r="0" b="0"/>
          <a:pathLst>
            <a:path>
              <a:moveTo>
                <a:pt x="893431" y="0"/>
              </a:moveTo>
              <a:lnTo>
                <a:pt x="893431" y="289756"/>
              </a:lnTo>
              <a:lnTo>
                <a:pt x="0" y="289756"/>
              </a:lnTo>
              <a:lnTo>
                <a:pt x="0" y="42519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DFEF1F20-1E22-472E-8BC3-32E0E1DF1283}">
      <dsp:nvSpPr>
        <dsp:cNvPr id="0" name=""/>
        <dsp:cNvSpPr/>
      </dsp:nvSpPr>
      <dsp:spPr>
        <a:xfrm>
          <a:off x="1588089" y="1086"/>
          <a:ext cx="1461979" cy="92835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C03E5C94-FDDA-4FF1-B778-E7C485FBCCED}">
      <dsp:nvSpPr>
        <dsp:cNvPr id="0" name=""/>
        <dsp:cNvSpPr/>
      </dsp:nvSpPr>
      <dsp:spPr>
        <a:xfrm>
          <a:off x="1750531" y="155406"/>
          <a:ext cx="1461979" cy="928357"/>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Restaurant Business Model</a:t>
          </a:r>
          <a:endParaRPr lang="en-US" sz="1700" kern="1200" dirty="0"/>
        </a:p>
      </dsp:txBody>
      <dsp:txXfrm>
        <a:off x="1777722" y="182597"/>
        <a:ext cx="1407597" cy="873975"/>
      </dsp:txXfrm>
    </dsp:sp>
    <dsp:sp modelId="{486C058E-9940-42DE-8DE7-8D1E5F3EE479}">
      <dsp:nvSpPr>
        <dsp:cNvPr id="0" name=""/>
        <dsp:cNvSpPr/>
      </dsp:nvSpPr>
      <dsp:spPr>
        <a:xfrm>
          <a:off x="694657" y="1354636"/>
          <a:ext cx="1461979" cy="92835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15CAE857-E572-4363-9D6E-0D8A02BA91D9}">
      <dsp:nvSpPr>
        <dsp:cNvPr id="0" name=""/>
        <dsp:cNvSpPr/>
      </dsp:nvSpPr>
      <dsp:spPr>
        <a:xfrm>
          <a:off x="857099" y="1508956"/>
          <a:ext cx="1461979" cy="928357"/>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Single Unit</a:t>
          </a:r>
          <a:endParaRPr lang="en-US" sz="1700" kern="1200" dirty="0"/>
        </a:p>
      </dsp:txBody>
      <dsp:txXfrm>
        <a:off x="884290" y="1536147"/>
        <a:ext cx="1407597" cy="873975"/>
      </dsp:txXfrm>
    </dsp:sp>
    <dsp:sp modelId="{0300C64C-23F4-4D21-94A0-3B0728CB2FED}">
      <dsp:nvSpPr>
        <dsp:cNvPr id="0" name=""/>
        <dsp:cNvSpPr/>
      </dsp:nvSpPr>
      <dsp:spPr>
        <a:xfrm>
          <a:off x="2481521" y="1354636"/>
          <a:ext cx="1461979" cy="928357"/>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sp>
    <dsp:sp modelId="{8FF0DA53-0685-42E3-ADC1-6EE6AC215FC9}">
      <dsp:nvSpPr>
        <dsp:cNvPr id="0" name=""/>
        <dsp:cNvSpPr/>
      </dsp:nvSpPr>
      <dsp:spPr>
        <a:xfrm>
          <a:off x="2643963" y="1508956"/>
          <a:ext cx="1461979" cy="928357"/>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Multi Unit</a:t>
          </a:r>
          <a:endParaRPr lang="en-US" sz="1700" kern="1200" dirty="0"/>
        </a:p>
      </dsp:txBody>
      <dsp:txXfrm>
        <a:off x="2671154" y="1536147"/>
        <a:ext cx="1407597" cy="87397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987316-409E-4F69-922E-126E3BEB2874}">
      <dsp:nvSpPr>
        <dsp:cNvPr id="0" name=""/>
        <dsp:cNvSpPr/>
      </dsp:nvSpPr>
      <dsp:spPr>
        <a:xfrm rot="16200000">
          <a:off x="-347858" y="349838"/>
          <a:ext cx="2643206" cy="1943528"/>
        </a:xfrm>
        <a:prstGeom prst="flowChartManualOperati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en-US" sz="2000" kern="1200" dirty="0" smtClean="0"/>
            <a:t>Dine In</a:t>
          </a:r>
          <a:endParaRPr lang="en-US" sz="2000" kern="1200" dirty="0"/>
        </a:p>
        <a:p>
          <a:pPr marL="114300" lvl="1" indent="-114300" algn="l" defTabSz="533400">
            <a:lnSpc>
              <a:spcPct val="90000"/>
            </a:lnSpc>
            <a:spcBef>
              <a:spcPct val="0"/>
            </a:spcBef>
            <a:spcAft>
              <a:spcPct val="15000"/>
            </a:spcAft>
            <a:buChar char="••"/>
          </a:pPr>
          <a:r>
            <a:rPr lang="en-US" sz="1200" kern="1200" dirty="0" smtClean="0">
              <a:solidFill>
                <a:schemeClr val="tx1"/>
              </a:solidFill>
              <a:latin typeface="+mn-lt"/>
              <a:ea typeface="+mn-ea"/>
              <a:cs typeface="+mn-cs"/>
            </a:rPr>
            <a:t>Table Service: Casual Dining | Fine Dining | QSR</a:t>
          </a:r>
          <a:endParaRPr lang="en-US" sz="1200" kern="1200" dirty="0">
            <a:solidFill>
              <a:schemeClr val="tx1"/>
            </a:solidFill>
            <a:latin typeface="+mn-lt"/>
            <a:ea typeface="+mn-ea"/>
            <a:cs typeface="+mn-cs"/>
          </a:endParaRPr>
        </a:p>
        <a:p>
          <a:pPr marL="114300" lvl="1" indent="-114300" algn="l" defTabSz="533400">
            <a:lnSpc>
              <a:spcPct val="90000"/>
            </a:lnSpc>
            <a:spcBef>
              <a:spcPct val="0"/>
            </a:spcBef>
            <a:spcAft>
              <a:spcPct val="15000"/>
            </a:spcAft>
            <a:buChar char="••"/>
          </a:pPr>
          <a:r>
            <a:rPr lang="en-US" sz="1200" kern="1200" dirty="0" smtClean="0">
              <a:solidFill>
                <a:schemeClr val="tx1"/>
              </a:solidFill>
              <a:latin typeface="+mn-lt"/>
              <a:ea typeface="+mn-ea"/>
              <a:cs typeface="+mn-cs"/>
            </a:rPr>
            <a:t>Quick Service: Fast Food | Café | Bakery</a:t>
          </a:r>
          <a:endParaRPr lang="en-US" sz="1200" kern="1200" dirty="0">
            <a:solidFill>
              <a:schemeClr val="tx1"/>
            </a:solidFill>
            <a:latin typeface="+mn-lt"/>
            <a:ea typeface="+mn-ea"/>
            <a:cs typeface="+mn-cs"/>
          </a:endParaRPr>
        </a:p>
      </dsp:txBody>
      <dsp:txXfrm rot="5400000">
        <a:off x="1981" y="528640"/>
        <a:ext cx="1943528" cy="1585924"/>
      </dsp:txXfrm>
    </dsp:sp>
    <dsp:sp modelId="{07625A2E-B79C-4456-B976-359395AF4A19}">
      <dsp:nvSpPr>
        <dsp:cNvPr id="0" name=""/>
        <dsp:cNvSpPr/>
      </dsp:nvSpPr>
      <dsp:spPr>
        <a:xfrm rot="16200000">
          <a:off x="1741435" y="349838"/>
          <a:ext cx="2643206" cy="1943528"/>
        </a:xfrm>
        <a:prstGeom prst="flowChartManualOperati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en-US" sz="2000" kern="1200" dirty="0" smtClean="0"/>
            <a:t>Catering</a:t>
          </a:r>
        </a:p>
        <a:p>
          <a:pPr marL="114300" lvl="1" indent="-114300" algn="l" defTabSz="533400">
            <a:lnSpc>
              <a:spcPct val="90000"/>
            </a:lnSpc>
            <a:spcBef>
              <a:spcPct val="0"/>
            </a:spcBef>
            <a:spcAft>
              <a:spcPct val="15000"/>
            </a:spcAft>
            <a:buChar char="••"/>
          </a:pPr>
          <a:r>
            <a:rPr lang="en-US" sz="1200" kern="1200" dirty="0" smtClean="0"/>
            <a:t>Retail</a:t>
          </a:r>
          <a:endParaRPr lang="en-US" sz="1200" kern="1200" dirty="0"/>
        </a:p>
        <a:p>
          <a:pPr marL="114300" lvl="1" indent="-114300" algn="l" defTabSz="533400">
            <a:lnSpc>
              <a:spcPct val="90000"/>
            </a:lnSpc>
            <a:spcBef>
              <a:spcPct val="0"/>
            </a:spcBef>
            <a:spcAft>
              <a:spcPct val="15000"/>
            </a:spcAft>
            <a:buChar char="••"/>
          </a:pPr>
          <a:r>
            <a:rPr lang="en-US" sz="1200" kern="1200" dirty="0" smtClean="0"/>
            <a:t>Airlines</a:t>
          </a:r>
          <a:endParaRPr lang="en-US" sz="1200" kern="1200" dirty="0"/>
        </a:p>
        <a:p>
          <a:pPr marL="114300" lvl="1" indent="-114300" algn="l" defTabSz="533400">
            <a:lnSpc>
              <a:spcPct val="90000"/>
            </a:lnSpc>
            <a:spcBef>
              <a:spcPct val="0"/>
            </a:spcBef>
            <a:spcAft>
              <a:spcPct val="15000"/>
            </a:spcAft>
            <a:buChar char="••"/>
          </a:pPr>
          <a:r>
            <a:rPr lang="en-US" sz="1200" kern="1200" dirty="0" smtClean="0"/>
            <a:t>Institutional</a:t>
          </a:r>
          <a:endParaRPr lang="en-US" sz="1200" kern="1200" dirty="0"/>
        </a:p>
      </dsp:txBody>
      <dsp:txXfrm rot="5400000">
        <a:off x="2091274" y="528640"/>
        <a:ext cx="1943528" cy="1585924"/>
      </dsp:txXfrm>
    </dsp:sp>
    <dsp:sp modelId="{EE2AFCC3-3D6D-4175-B593-E9FA3981DCA5}">
      <dsp:nvSpPr>
        <dsp:cNvPr id="0" name=""/>
        <dsp:cNvSpPr/>
      </dsp:nvSpPr>
      <dsp:spPr>
        <a:xfrm rot="16200000">
          <a:off x="3830728" y="349838"/>
          <a:ext cx="2643206" cy="1943528"/>
        </a:xfrm>
        <a:prstGeom prst="flowChartManualOperati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en-US" sz="2000" kern="1200" dirty="0" smtClean="0"/>
            <a:t>Take Away</a:t>
          </a:r>
        </a:p>
        <a:p>
          <a:pPr marL="114300" lvl="1" indent="-114300" algn="l" defTabSz="533400">
            <a:lnSpc>
              <a:spcPct val="90000"/>
            </a:lnSpc>
            <a:spcBef>
              <a:spcPct val="0"/>
            </a:spcBef>
            <a:spcAft>
              <a:spcPct val="15000"/>
            </a:spcAft>
            <a:buChar char="••"/>
          </a:pPr>
          <a:r>
            <a:rPr lang="en-US" sz="1200" kern="1200" dirty="0" smtClean="0"/>
            <a:t>Pick Up/To go</a:t>
          </a:r>
          <a:endParaRPr lang="en-US" sz="1200" kern="1200" dirty="0"/>
        </a:p>
        <a:p>
          <a:pPr marL="114300" lvl="1" indent="-114300" algn="l" defTabSz="533400">
            <a:lnSpc>
              <a:spcPct val="90000"/>
            </a:lnSpc>
            <a:spcBef>
              <a:spcPct val="0"/>
            </a:spcBef>
            <a:spcAft>
              <a:spcPct val="15000"/>
            </a:spcAft>
            <a:buChar char="••"/>
          </a:pPr>
          <a:r>
            <a:rPr lang="en-US" sz="1200" kern="1200" dirty="0" smtClean="0"/>
            <a:t>Drive Thru </a:t>
          </a:r>
          <a:endParaRPr lang="en-US" sz="1200" kern="1200" dirty="0"/>
        </a:p>
        <a:p>
          <a:pPr marL="114300" lvl="1" indent="-114300" algn="l" defTabSz="533400">
            <a:lnSpc>
              <a:spcPct val="90000"/>
            </a:lnSpc>
            <a:spcBef>
              <a:spcPct val="0"/>
            </a:spcBef>
            <a:spcAft>
              <a:spcPct val="15000"/>
            </a:spcAft>
            <a:buChar char="••"/>
          </a:pPr>
          <a:r>
            <a:rPr lang="en-US" sz="1200" kern="1200" dirty="0" smtClean="0"/>
            <a:t>Curb Side </a:t>
          </a:r>
          <a:endParaRPr lang="en-US" sz="1200" kern="1200" dirty="0"/>
        </a:p>
      </dsp:txBody>
      <dsp:txXfrm rot="5400000">
        <a:off x="4180567" y="528640"/>
        <a:ext cx="1943528" cy="1585924"/>
      </dsp:txXfrm>
    </dsp:sp>
    <dsp:sp modelId="{05E73C0B-60E5-4E47-AF5E-8DFFA883B8CA}">
      <dsp:nvSpPr>
        <dsp:cNvPr id="0" name=""/>
        <dsp:cNvSpPr/>
      </dsp:nvSpPr>
      <dsp:spPr>
        <a:xfrm rot="16200000">
          <a:off x="5920022" y="349838"/>
          <a:ext cx="2643206" cy="1943528"/>
        </a:xfrm>
        <a:prstGeom prst="flowChartManualOperation">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ctr" anchorCtr="0">
          <a:noAutofit/>
        </a:bodyPr>
        <a:lstStyle/>
        <a:p>
          <a:pPr lvl="0" algn="ctr" defTabSz="889000">
            <a:lnSpc>
              <a:spcPct val="90000"/>
            </a:lnSpc>
            <a:spcBef>
              <a:spcPct val="0"/>
            </a:spcBef>
            <a:spcAft>
              <a:spcPct val="35000"/>
            </a:spcAft>
          </a:pPr>
          <a:r>
            <a:rPr lang="en-US" sz="2000" kern="1200" dirty="0" smtClean="0"/>
            <a:t>Door Step Delivery</a:t>
          </a:r>
        </a:p>
      </dsp:txBody>
      <dsp:txXfrm rot="5400000">
        <a:off x="6269861" y="528640"/>
        <a:ext cx="1943528" cy="15859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DC7CD-2EEB-4013-A32E-2E8350EDE842}">
      <dsp:nvSpPr>
        <dsp:cNvPr id="0" name=""/>
        <dsp:cNvSpPr/>
      </dsp:nvSpPr>
      <dsp:spPr>
        <a:xfrm>
          <a:off x="1213" y="217809"/>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HR</a:t>
          </a:r>
          <a:endParaRPr lang="en-US" sz="1000" kern="1200" dirty="0"/>
        </a:p>
      </dsp:txBody>
      <dsp:txXfrm>
        <a:off x="1213" y="217809"/>
        <a:ext cx="1144361" cy="426303"/>
      </dsp:txXfrm>
    </dsp:sp>
    <dsp:sp modelId="{C41BE2D6-FC13-494B-A383-BDA71304A593}">
      <dsp:nvSpPr>
        <dsp:cNvPr id="0" name=""/>
        <dsp:cNvSpPr/>
      </dsp:nvSpPr>
      <dsp:spPr>
        <a:xfrm>
          <a:off x="1216625" y="217809"/>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Payroll</a:t>
          </a:r>
          <a:endParaRPr lang="en-US" sz="1000" kern="1200" dirty="0"/>
        </a:p>
      </dsp:txBody>
      <dsp:txXfrm>
        <a:off x="1216625" y="217809"/>
        <a:ext cx="1144361" cy="426303"/>
      </dsp:txXfrm>
    </dsp:sp>
    <dsp:sp modelId="{5C36B308-8D99-4DD5-BCD1-D8FC6C839453}">
      <dsp:nvSpPr>
        <dsp:cNvPr id="0" name=""/>
        <dsp:cNvSpPr/>
      </dsp:nvSpPr>
      <dsp:spPr>
        <a:xfrm>
          <a:off x="1213" y="715163"/>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Food Cost Accounting</a:t>
          </a:r>
          <a:endParaRPr lang="en-US" sz="1000" kern="1200" dirty="0"/>
        </a:p>
      </dsp:txBody>
      <dsp:txXfrm>
        <a:off x="1213" y="715163"/>
        <a:ext cx="1144361" cy="426303"/>
      </dsp:txXfrm>
    </dsp:sp>
    <dsp:sp modelId="{7FFB38BF-7F30-4367-A955-8D6E559110B4}">
      <dsp:nvSpPr>
        <dsp:cNvPr id="0" name=""/>
        <dsp:cNvSpPr/>
      </dsp:nvSpPr>
      <dsp:spPr>
        <a:xfrm>
          <a:off x="1216625" y="715163"/>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Treasury</a:t>
          </a:r>
          <a:endParaRPr lang="en-US" sz="1000" kern="1200" dirty="0"/>
        </a:p>
      </dsp:txBody>
      <dsp:txXfrm>
        <a:off x="1216625" y="715163"/>
        <a:ext cx="1144361" cy="426303"/>
      </dsp:txXfrm>
    </dsp:sp>
    <dsp:sp modelId="{A65A24D3-E9B7-493A-BD1F-88F96962B720}">
      <dsp:nvSpPr>
        <dsp:cNvPr id="0" name=""/>
        <dsp:cNvSpPr/>
      </dsp:nvSpPr>
      <dsp:spPr>
        <a:xfrm>
          <a:off x="1213" y="1212517"/>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New Product Development</a:t>
          </a:r>
          <a:endParaRPr lang="en-US" sz="1000" kern="1200" dirty="0"/>
        </a:p>
      </dsp:txBody>
      <dsp:txXfrm>
        <a:off x="1213" y="1212517"/>
        <a:ext cx="1144361" cy="426303"/>
      </dsp:txXfrm>
    </dsp:sp>
    <dsp:sp modelId="{399AF4DD-D6E8-4DE9-8BD7-4952FCB577EE}">
      <dsp:nvSpPr>
        <dsp:cNvPr id="0" name=""/>
        <dsp:cNvSpPr/>
      </dsp:nvSpPr>
      <dsp:spPr>
        <a:xfrm>
          <a:off x="1216625" y="1212517"/>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Marketing and Sales</a:t>
          </a:r>
          <a:endParaRPr lang="en-US" sz="1000" kern="1200" dirty="0"/>
        </a:p>
      </dsp:txBody>
      <dsp:txXfrm>
        <a:off x="1216625" y="1212517"/>
        <a:ext cx="1144361" cy="426303"/>
      </dsp:txXfrm>
    </dsp:sp>
    <dsp:sp modelId="{4ED92DA3-B91C-48F1-A421-5ABFE26D5BAC}">
      <dsp:nvSpPr>
        <dsp:cNvPr id="0" name=""/>
        <dsp:cNvSpPr/>
      </dsp:nvSpPr>
      <dsp:spPr>
        <a:xfrm>
          <a:off x="1213" y="1709871"/>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Supply Chain Management</a:t>
          </a:r>
          <a:endParaRPr lang="en-US" sz="1000" kern="1200" dirty="0"/>
        </a:p>
      </dsp:txBody>
      <dsp:txXfrm>
        <a:off x="1213" y="1709871"/>
        <a:ext cx="1144361" cy="426303"/>
      </dsp:txXfrm>
    </dsp:sp>
    <dsp:sp modelId="{3679FAD5-3F7C-4248-BBD2-27F8FF0943EF}">
      <dsp:nvSpPr>
        <dsp:cNvPr id="0" name=""/>
        <dsp:cNvSpPr/>
      </dsp:nvSpPr>
      <dsp:spPr>
        <a:xfrm>
          <a:off x="1216625" y="1709871"/>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Real Estate Management</a:t>
          </a:r>
          <a:endParaRPr lang="en-US" sz="1000" kern="1200" dirty="0"/>
        </a:p>
      </dsp:txBody>
      <dsp:txXfrm>
        <a:off x="1216625" y="1709871"/>
        <a:ext cx="1144361" cy="426303"/>
      </dsp:txXfrm>
    </dsp:sp>
    <dsp:sp modelId="{8FFC19E9-7CEF-4A30-A673-C337A5C89BB5}">
      <dsp:nvSpPr>
        <dsp:cNvPr id="0" name=""/>
        <dsp:cNvSpPr/>
      </dsp:nvSpPr>
      <dsp:spPr>
        <a:xfrm>
          <a:off x="1213" y="2207225"/>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Information Technology</a:t>
          </a:r>
          <a:endParaRPr lang="en-US" sz="1000" kern="1200" dirty="0"/>
        </a:p>
      </dsp:txBody>
      <dsp:txXfrm>
        <a:off x="1213" y="2207225"/>
        <a:ext cx="1144361" cy="426303"/>
      </dsp:txXfrm>
    </dsp:sp>
    <dsp:sp modelId="{47AEEEB7-A73C-4ED6-9CD5-0DF3467C2092}">
      <dsp:nvSpPr>
        <dsp:cNvPr id="0" name=""/>
        <dsp:cNvSpPr/>
      </dsp:nvSpPr>
      <dsp:spPr>
        <a:xfrm>
          <a:off x="1216625" y="2207225"/>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Franchise Management</a:t>
          </a:r>
          <a:endParaRPr lang="en-US" sz="1000" kern="1200" dirty="0"/>
        </a:p>
      </dsp:txBody>
      <dsp:txXfrm>
        <a:off x="1216625" y="2207225"/>
        <a:ext cx="1144361" cy="426303"/>
      </dsp:txXfrm>
    </dsp:sp>
    <dsp:sp modelId="{ED67BD94-78BD-447A-A35D-344982F18AA8}">
      <dsp:nvSpPr>
        <dsp:cNvPr id="0" name=""/>
        <dsp:cNvSpPr/>
      </dsp:nvSpPr>
      <dsp:spPr>
        <a:xfrm>
          <a:off x="1213" y="2704579"/>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Business Intelligence (BI)</a:t>
          </a:r>
          <a:endParaRPr lang="en-US" sz="1000" kern="1200" dirty="0"/>
        </a:p>
      </dsp:txBody>
      <dsp:txXfrm>
        <a:off x="1213" y="2704579"/>
        <a:ext cx="1144361" cy="426303"/>
      </dsp:txXfrm>
    </dsp:sp>
    <dsp:sp modelId="{1D112856-24C5-4182-BA4B-3855C4C0C6B8}">
      <dsp:nvSpPr>
        <dsp:cNvPr id="0" name=""/>
        <dsp:cNvSpPr/>
      </dsp:nvSpPr>
      <dsp:spPr>
        <a:xfrm>
          <a:off x="1216625" y="2704579"/>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Customer Relationship Management (CRM)</a:t>
          </a:r>
          <a:endParaRPr lang="en-US" sz="1000" kern="1200" dirty="0"/>
        </a:p>
      </dsp:txBody>
      <dsp:txXfrm>
        <a:off x="1216625" y="2704579"/>
        <a:ext cx="1144361" cy="426303"/>
      </dsp:txXfrm>
    </dsp:sp>
    <dsp:sp modelId="{72FA506A-C88A-4A3D-A0BD-E1815333DB0A}">
      <dsp:nvSpPr>
        <dsp:cNvPr id="0" name=""/>
        <dsp:cNvSpPr/>
      </dsp:nvSpPr>
      <dsp:spPr>
        <a:xfrm>
          <a:off x="1213" y="3201932"/>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Account Payables/ Receivables</a:t>
          </a:r>
          <a:endParaRPr lang="en-US" sz="1000" kern="1200" dirty="0"/>
        </a:p>
      </dsp:txBody>
      <dsp:txXfrm>
        <a:off x="1213" y="3201932"/>
        <a:ext cx="1144361" cy="426303"/>
      </dsp:txXfrm>
    </dsp:sp>
    <dsp:sp modelId="{B027E24E-35BB-4D5E-BC64-FAB76A790F62}">
      <dsp:nvSpPr>
        <dsp:cNvPr id="0" name=""/>
        <dsp:cNvSpPr/>
      </dsp:nvSpPr>
      <dsp:spPr>
        <a:xfrm>
          <a:off x="1216625" y="3201932"/>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Master Data Management</a:t>
          </a:r>
          <a:endParaRPr lang="en-US" sz="1000" kern="1200" dirty="0"/>
        </a:p>
      </dsp:txBody>
      <dsp:txXfrm>
        <a:off x="1216625" y="3201932"/>
        <a:ext cx="1144361" cy="426303"/>
      </dsp:txXfrm>
    </dsp:sp>
    <dsp:sp modelId="{E99E374A-367F-43AE-AFEC-D990B4C1E3B4}">
      <dsp:nvSpPr>
        <dsp:cNvPr id="0" name=""/>
        <dsp:cNvSpPr/>
      </dsp:nvSpPr>
      <dsp:spPr>
        <a:xfrm>
          <a:off x="608919" y="3699286"/>
          <a:ext cx="1144361" cy="4263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Recipe Management, Menu Management</a:t>
          </a:r>
          <a:endParaRPr lang="en-US" sz="1000" kern="1200" dirty="0"/>
        </a:p>
      </dsp:txBody>
      <dsp:txXfrm>
        <a:off x="608919" y="3699286"/>
        <a:ext cx="1144361" cy="42630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DC7CD-2EEB-4013-A32E-2E8350EDE842}">
      <dsp:nvSpPr>
        <dsp:cNvPr id="0" name=""/>
        <dsp:cNvSpPr/>
      </dsp:nvSpPr>
      <dsp:spPr>
        <a:xfrm>
          <a:off x="64519" y="347"/>
          <a:ext cx="1075863" cy="49204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EOD</a:t>
          </a:r>
          <a:endParaRPr lang="en-US" sz="1000" kern="1200" dirty="0"/>
        </a:p>
      </dsp:txBody>
      <dsp:txXfrm>
        <a:off x="64519" y="347"/>
        <a:ext cx="1075863" cy="492048"/>
      </dsp:txXfrm>
    </dsp:sp>
    <dsp:sp modelId="{A6B1ADCF-B239-42D4-A937-D0B9B0427B59}">
      <dsp:nvSpPr>
        <dsp:cNvPr id="0" name=""/>
        <dsp:cNvSpPr/>
      </dsp:nvSpPr>
      <dsp:spPr>
        <a:xfrm>
          <a:off x="1222391" y="347"/>
          <a:ext cx="1075289" cy="49204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Clock in/ Clock out</a:t>
          </a:r>
          <a:endParaRPr lang="en-US" sz="1000" kern="1200" dirty="0"/>
        </a:p>
      </dsp:txBody>
      <dsp:txXfrm>
        <a:off x="1222391" y="347"/>
        <a:ext cx="1075289" cy="492048"/>
      </dsp:txXfrm>
    </dsp:sp>
    <dsp:sp modelId="{95F48068-BD57-4B2A-AC1B-D6153994A885}">
      <dsp:nvSpPr>
        <dsp:cNvPr id="0" name=""/>
        <dsp:cNvSpPr/>
      </dsp:nvSpPr>
      <dsp:spPr>
        <a:xfrm>
          <a:off x="64806" y="574404"/>
          <a:ext cx="1075289" cy="49204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Customer Facing Processes</a:t>
          </a:r>
          <a:endParaRPr lang="en-US" sz="1000" kern="1200" dirty="0"/>
        </a:p>
      </dsp:txBody>
      <dsp:txXfrm>
        <a:off x="64806" y="574404"/>
        <a:ext cx="1075289" cy="492048"/>
      </dsp:txXfrm>
    </dsp:sp>
    <dsp:sp modelId="{9066C4D6-C095-4633-948F-C0C8616F5606}">
      <dsp:nvSpPr>
        <dsp:cNvPr id="0" name=""/>
        <dsp:cNvSpPr/>
      </dsp:nvSpPr>
      <dsp:spPr>
        <a:xfrm>
          <a:off x="1222104" y="574404"/>
          <a:ext cx="1075289" cy="49204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Kitchen and Production Management</a:t>
          </a:r>
          <a:endParaRPr lang="en-US" sz="1000" kern="1200" dirty="0"/>
        </a:p>
      </dsp:txBody>
      <dsp:txXfrm>
        <a:off x="1222104" y="574404"/>
        <a:ext cx="1075289" cy="49204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4DC7CD-2EEB-4013-A32E-2E8350EDE842}">
      <dsp:nvSpPr>
        <dsp:cNvPr id="0" name=""/>
        <dsp:cNvSpPr/>
      </dsp:nvSpPr>
      <dsp:spPr>
        <a:xfrm>
          <a:off x="208" y="228600"/>
          <a:ext cx="1176525" cy="990599"/>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POS Sale</a:t>
          </a:r>
          <a:endParaRPr lang="en-US" sz="1100" kern="1200" dirty="0"/>
        </a:p>
        <a:p>
          <a:pPr marL="57150" lvl="1" indent="-57150" algn="l" defTabSz="488950">
            <a:lnSpc>
              <a:spcPct val="90000"/>
            </a:lnSpc>
            <a:spcBef>
              <a:spcPct val="0"/>
            </a:spcBef>
            <a:spcAft>
              <a:spcPct val="15000"/>
            </a:spcAft>
            <a:buChar char="••"/>
          </a:pPr>
          <a:r>
            <a:rPr lang="en-US" sz="1100" kern="1200" dirty="0" smtClean="0"/>
            <a:t>Counter</a:t>
          </a:r>
          <a:endParaRPr lang="en-US" sz="1100" kern="1200" dirty="0"/>
        </a:p>
        <a:p>
          <a:pPr marL="57150" lvl="1" indent="-57150" algn="l" defTabSz="488950">
            <a:lnSpc>
              <a:spcPct val="90000"/>
            </a:lnSpc>
            <a:spcBef>
              <a:spcPct val="0"/>
            </a:spcBef>
            <a:spcAft>
              <a:spcPct val="15000"/>
            </a:spcAft>
            <a:buChar char="••"/>
          </a:pPr>
          <a:r>
            <a:rPr lang="en-US" sz="1100" kern="1200" dirty="0" smtClean="0"/>
            <a:t>Drive Through</a:t>
          </a:r>
          <a:endParaRPr lang="en-US" sz="1100" kern="1200" dirty="0"/>
        </a:p>
        <a:p>
          <a:pPr marL="57150" lvl="1" indent="-57150" algn="l" defTabSz="488950">
            <a:lnSpc>
              <a:spcPct val="90000"/>
            </a:lnSpc>
            <a:spcBef>
              <a:spcPct val="0"/>
            </a:spcBef>
            <a:spcAft>
              <a:spcPct val="15000"/>
            </a:spcAft>
            <a:buChar char="••"/>
          </a:pPr>
          <a:r>
            <a:rPr lang="en-US" sz="1100" kern="1200" dirty="0" smtClean="0"/>
            <a:t>Kiosk</a:t>
          </a:r>
          <a:endParaRPr lang="en-US" sz="1100" kern="1200" dirty="0"/>
        </a:p>
      </dsp:txBody>
      <dsp:txXfrm>
        <a:off x="208" y="228600"/>
        <a:ext cx="1176525" cy="990599"/>
      </dsp:txXfrm>
    </dsp:sp>
    <dsp:sp modelId="{95F48068-BD57-4B2A-AC1B-D6153994A885}">
      <dsp:nvSpPr>
        <dsp:cNvPr id="0" name=""/>
        <dsp:cNvSpPr/>
      </dsp:nvSpPr>
      <dsp:spPr>
        <a:xfrm>
          <a:off x="1271523" y="439534"/>
          <a:ext cx="1242868" cy="568731"/>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smtClean="0"/>
            <a:t>Customer Facing Processes</a:t>
          </a:r>
          <a:endParaRPr lang="en-US" sz="1000" kern="1200" dirty="0"/>
        </a:p>
      </dsp:txBody>
      <dsp:txXfrm>
        <a:off x="1271523" y="439534"/>
        <a:ext cx="1242868" cy="56873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FF3EC-B4BB-4538-812C-0EC8446AE9A4}">
      <dsp:nvSpPr>
        <dsp:cNvPr id="0" name=""/>
        <dsp:cNvSpPr/>
      </dsp:nvSpPr>
      <dsp:spPr>
        <a:xfrm rot="10800000">
          <a:off x="1615071" y="2193"/>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cs typeface="Times New Roman" pitchFamily="18" charset="0"/>
            </a:rPr>
            <a:t>World Tourism Organization</a:t>
          </a:r>
          <a:r>
            <a:rPr lang="en-US" sz="1600" kern="1200" dirty="0" smtClean="0"/>
            <a:t> – Global forum for tourism policy issues</a:t>
          </a:r>
          <a:endParaRPr lang="en-US" sz="1600" kern="1200" dirty="0"/>
        </a:p>
      </dsp:txBody>
      <dsp:txXfrm rot="10800000">
        <a:off x="1775104" y="2193"/>
        <a:ext cx="5616689" cy="640131"/>
      </dsp:txXfrm>
    </dsp:sp>
    <dsp:sp modelId="{F954850A-4C76-4E6B-AB99-9FE77930678D}">
      <dsp:nvSpPr>
        <dsp:cNvPr id="0" name=""/>
        <dsp:cNvSpPr/>
      </dsp:nvSpPr>
      <dsp:spPr>
        <a:xfrm>
          <a:off x="1295006" y="2193"/>
          <a:ext cx="640131" cy="640131"/>
        </a:xfrm>
        <a:prstGeom prst="ellipse">
          <a:avLst/>
        </a:prstGeom>
        <a:blipFill rotWithShape="0">
          <a:blip xmlns:r="http://schemas.openxmlformats.org/officeDocument/2006/relationships" r:embed="rId1"/>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8488756D-13BD-4780-B6BC-240496C48A1B}">
      <dsp:nvSpPr>
        <dsp:cNvPr id="0" name=""/>
        <dsp:cNvSpPr/>
      </dsp:nvSpPr>
      <dsp:spPr>
        <a:xfrm rot="10800000">
          <a:off x="1615071" y="833409"/>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solidFill>
                <a:srgbClr val="FF0000"/>
              </a:solidFill>
              <a:cs typeface="Times New Roman" pitchFamily="18" charset="0"/>
            </a:rPr>
            <a:t>IATA</a:t>
          </a:r>
          <a:r>
            <a:rPr lang="en-US" sz="1600" kern="1200" dirty="0" smtClean="0">
              <a:solidFill>
                <a:srgbClr val="FF0000"/>
              </a:solidFill>
            </a:rPr>
            <a:t> global representative of international scheduled air transport industry</a:t>
          </a:r>
          <a:endParaRPr lang="en-US" sz="1600" kern="1200" dirty="0">
            <a:solidFill>
              <a:srgbClr val="FF0000"/>
            </a:solidFill>
          </a:endParaRPr>
        </a:p>
      </dsp:txBody>
      <dsp:txXfrm rot="10800000">
        <a:off x="1775104" y="833409"/>
        <a:ext cx="5616689" cy="640131"/>
      </dsp:txXfrm>
    </dsp:sp>
    <dsp:sp modelId="{5E6BF3B4-9D1B-42AF-8723-9771F61D89AB}">
      <dsp:nvSpPr>
        <dsp:cNvPr id="0" name=""/>
        <dsp:cNvSpPr/>
      </dsp:nvSpPr>
      <dsp:spPr>
        <a:xfrm>
          <a:off x="1295006" y="833409"/>
          <a:ext cx="640131" cy="640131"/>
        </a:xfrm>
        <a:prstGeom prst="ellipse">
          <a:avLst/>
        </a:prstGeom>
        <a:blipFill rotWithShape="0">
          <a:blip xmlns:r="http://schemas.openxmlformats.org/officeDocument/2006/relationships" r:embed="rId2"/>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15BC038-8874-48AF-A7FF-5141C6543329}">
      <dsp:nvSpPr>
        <dsp:cNvPr id="0" name=""/>
        <dsp:cNvSpPr/>
      </dsp:nvSpPr>
      <dsp:spPr>
        <a:xfrm rot="10800000">
          <a:off x="1615071" y="1664625"/>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solidFill>
                <a:srgbClr val="FF0000"/>
              </a:solidFill>
              <a:cs typeface="Times New Roman" pitchFamily="18" charset="0"/>
            </a:rPr>
            <a:t>UFTAA</a:t>
          </a:r>
          <a:r>
            <a:rPr lang="en-US" sz="1600" kern="1200" dirty="0" smtClean="0">
              <a:solidFill>
                <a:srgbClr val="FF0000"/>
              </a:solidFill>
            </a:rPr>
            <a:t> represents national TAs organizations of more than 100 countries </a:t>
          </a:r>
          <a:endParaRPr lang="en-US" sz="1600" kern="1200" dirty="0">
            <a:solidFill>
              <a:srgbClr val="FF0000"/>
            </a:solidFill>
          </a:endParaRPr>
        </a:p>
      </dsp:txBody>
      <dsp:txXfrm rot="10800000">
        <a:off x="1775104" y="1664625"/>
        <a:ext cx="5616689" cy="640131"/>
      </dsp:txXfrm>
    </dsp:sp>
    <dsp:sp modelId="{F53561EF-ABB0-40B9-9CAD-6EDE6F0FAEDC}">
      <dsp:nvSpPr>
        <dsp:cNvPr id="0" name=""/>
        <dsp:cNvSpPr/>
      </dsp:nvSpPr>
      <dsp:spPr>
        <a:xfrm>
          <a:off x="1295006" y="1664625"/>
          <a:ext cx="640131" cy="640131"/>
        </a:xfrm>
        <a:prstGeom prst="ellipse">
          <a:avLst/>
        </a:prstGeom>
        <a:blipFill rotWithShape="0">
          <a:blip xmlns:r="http://schemas.openxmlformats.org/officeDocument/2006/relationships" r:embed="rId3"/>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F74BE6D-58BC-4ED0-9397-5075138C1B77}">
      <dsp:nvSpPr>
        <dsp:cNvPr id="0" name=""/>
        <dsp:cNvSpPr/>
      </dsp:nvSpPr>
      <dsp:spPr>
        <a:xfrm rot="10800000">
          <a:off x="1615071" y="2495841"/>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solidFill>
                <a:srgbClr val="FF0000"/>
              </a:solidFill>
              <a:cs typeface="Times New Roman" pitchFamily="18" charset="0"/>
            </a:rPr>
            <a:t>ASTA/PATA</a:t>
          </a:r>
          <a:r>
            <a:rPr lang="en-US" sz="1600" kern="1200" dirty="0" smtClean="0">
              <a:solidFill>
                <a:srgbClr val="FF0000"/>
              </a:solidFill>
            </a:rPr>
            <a:t> – Regional Travel Agent associations</a:t>
          </a:r>
          <a:endParaRPr lang="en-US" sz="1600" kern="1200" dirty="0">
            <a:solidFill>
              <a:srgbClr val="FF0000"/>
            </a:solidFill>
          </a:endParaRPr>
        </a:p>
      </dsp:txBody>
      <dsp:txXfrm rot="10800000">
        <a:off x="1775104" y="2495841"/>
        <a:ext cx="5616689" cy="640131"/>
      </dsp:txXfrm>
    </dsp:sp>
    <dsp:sp modelId="{14F324B7-0910-42DE-AC2E-56DC67427CC3}">
      <dsp:nvSpPr>
        <dsp:cNvPr id="0" name=""/>
        <dsp:cNvSpPr/>
      </dsp:nvSpPr>
      <dsp:spPr>
        <a:xfrm>
          <a:off x="1295006" y="2495841"/>
          <a:ext cx="640131" cy="640131"/>
        </a:xfrm>
        <a:prstGeom prst="ellipse">
          <a:avLst/>
        </a:prstGeom>
        <a:blipFill rotWithShape="0">
          <a:blip xmlns:r="http://schemas.openxmlformats.org/officeDocument/2006/relationships" r:embed="rId4"/>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B6985DD-BCE4-43B5-910A-80F2F824F8A0}">
      <dsp:nvSpPr>
        <dsp:cNvPr id="0" name=""/>
        <dsp:cNvSpPr/>
      </dsp:nvSpPr>
      <dsp:spPr>
        <a:xfrm rot="10800000">
          <a:off x="1615071" y="3327057"/>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solidFill>
                <a:srgbClr val="FF0000"/>
              </a:solidFill>
            </a:rPr>
            <a:t>IH &amp; RA (International Hotel and Restaurant Association) Headquartered in France</a:t>
          </a:r>
          <a:endParaRPr lang="en-US" sz="1600" kern="1200" dirty="0">
            <a:solidFill>
              <a:srgbClr val="FF0000"/>
            </a:solidFill>
          </a:endParaRPr>
        </a:p>
      </dsp:txBody>
      <dsp:txXfrm rot="10800000">
        <a:off x="1775104" y="3327057"/>
        <a:ext cx="5616689" cy="640131"/>
      </dsp:txXfrm>
    </dsp:sp>
    <dsp:sp modelId="{C06EFD3B-FA85-45D2-9C70-77C91D3DD841}">
      <dsp:nvSpPr>
        <dsp:cNvPr id="0" name=""/>
        <dsp:cNvSpPr/>
      </dsp:nvSpPr>
      <dsp:spPr>
        <a:xfrm>
          <a:off x="1295006" y="3327057"/>
          <a:ext cx="640131" cy="640131"/>
        </a:xfrm>
        <a:prstGeom prst="ellipse">
          <a:avLst/>
        </a:prstGeom>
        <a:blipFill rotWithShape="0">
          <a:blip xmlns:r="http://schemas.openxmlformats.org/officeDocument/2006/relationships" r:embed="rId5"/>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71BB309D-F86B-4A5F-B3E6-9840F414F943}">
      <dsp:nvSpPr>
        <dsp:cNvPr id="0" name=""/>
        <dsp:cNvSpPr/>
      </dsp:nvSpPr>
      <dsp:spPr>
        <a:xfrm rot="10800000">
          <a:off x="1615071" y="4158273"/>
          <a:ext cx="5776722" cy="640131"/>
        </a:xfrm>
        <a:prstGeom prst="homePlate">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82280" tIns="60960" rIns="113792" bIns="60960" numCol="1" spcCol="1270" anchor="ctr" anchorCtr="0">
          <a:noAutofit/>
        </a:bodyPr>
        <a:lstStyle/>
        <a:p>
          <a:pPr lvl="0" algn="l" defTabSz="711200">
            <a:lnSpc>
              <a:spcPct val="90000"/>
            </a:lnSpc>
            <a:spcBef>
              <a:spcPct val="0"/>
            </a:spcBef>
            <a:spcAft>
              <a:spcPct val="35000"/>
            </a:spcAft>
          </a:pPr>
          <a:r>
            <a:rPr lang="en-US" sz="1600" kern="1200" dirty="0" smtClean="0"/>
            <a:t>AH and LA (American Hotel and Lodging Association) Headquartered in Washington D.C.</a:t>
          </a:r>
          <a:endParaRPr lang="en-US" sz="1600" kern="1200" dirty="0"/>
        </a:p>
      </dsp:txBody>
      <dsp:txXfrm rot="10800000">
        <a:off x="1775104" y="4158273"/>
        <a:ext cx="5616689" cy="640131"/>
      </dsp:txXfrm>
    </dsp:sp>
    <dsp:sp modelId="{C27FB49D-22F8-454E-B541-A7F8692FC499}">
      <dsp:nvSpPr>
        <dsp:cNvPr id="0" name=""/>
        <dsp:cNvSpPr/>
      </dsp:nvSpPr>
      <dsp:spPr>
        <a:xfrm>
          <a:off x="1295006" y="4158273"/>
          <a:ext cx="640131" cy="640131"/>
        </a:xfrm>
        <a:prstGeom prst="ellipse">
          <a:avLst/>
        </a:prstGeom>
        <a:blipFill rotWithShape="0">
          <a:blip xmlns:r="http://schemas.openxmlformats.org/officeDocument/2006/relationships" r:embed="rId6"/>
          <a:stretch>
            <a:fillRect/>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FE7D9-E75D-4B3D-AF28-BE17287E6510}">
      <dsp:nvSpPr>
        <dsp:cNvPr id="0" name=""/>
        <dsp:cNvSpPr/>
      </dsp:nvSpPr>
      <dsp:spPr>
        <a:xfrm>
          <a:off x="5161" y="604562"/>
          <a:ext cx="1597076" cy="1443470"/>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9063" lvl="1" indent="-119063" algn="l" defTabSz="622300">
            <a:lnSpc>
              <a:spcPct val="90000"/>
            </a:lnSpc>
            <a:spcBef>
              <a:spcPct val="0"/>
            </a:spcBef>
            <a:spcAft>
              <a:spcPct val="15000"/>
            </a:spcAft>
            <a:buChar char="••"/>
          </a:pPr>
          <a:r>
            <a:rPr lang="en-US" sz="1400" kern="1200" dirty="0" smtClean="0"/>
            <a:t>Tourist Boards</a:t>
          </a:r>
          <a:endParaRPr lang="en-US" sz="1400" kern="1200" dirty="0"/>
        </a:p>
        <a:p>
          <a:pPr marL="119063" lvl="1" indent="-119063" algn="l" defTabSz="622300">
            <a:lnSpc>
              <a:spcPct val="90000"/>
            </a:lnSpc>
            <a:spcBef>
              <a:spcPct val="0"/>
            </a:spcBef>
            <a:spcAft>
              <a:spcPct val="15000"/>
            </a:spcAft>
            <a:buChar char="••"/>
          </a:pPr>
          <a:r>
            <a:rPr lang="en-US" sz="1400" kern="1200" dirty="0" smtClean="0"/>
            <a:t>Visual Media</a:t>
          </a:r>
          <a:endParaRPr lang="en-US" sz="1400" kern="1200" dirty="0"/>
        </a:p>
        <a:p>
          <a:pPr marL="119063" lvl="1" indent="-119063" algn="l" defTabSz="622300">
            <a:lnSpc>
              <a:spcPct val="90000"/>
            </a:lnSpc>
            <a:spcBef>
              <a:spcPct val="0"/>
            </a:spcBef>
            <a:spcAft>
              <a:spcPct val="15000"/>
            </a:spcAft>
            <a:buChar char="••"/>
          </a:pPr>
          <a:r>
            <a:rPr lang="en-US" sz="1400" kern="1200" dirty="0" smtClean="0"/>
            <a:t> Print Media</a:t>
          </a:r>
          <a:endParaRPr lang="en-US" sz="1400" kern="1200" dirty="0"/>
        </a:p>
        <a:p>
          <a:pPr marL="119063" lvl="1" indent="-119063" algn="l" defTabSz="622300">
            <a:lnSpc>
              <a:spcPct val="90000"/>
            </a:lnSpc>
            <a:spcBef>
              <a:spcPct val="0"/>
            </a:spcBef>
            <a:spcAft>
              <a:spcPct val="15000"/>
            </a:spcAft>
            <a:buChar char="••"/>
          </a:pPr>
          <a:r>
            <a:rPr lang="en-US" sz="1400" kern="1200" dirty="0" smtClean="0"/>
            <a:t>Advertisement</a:t>
          </a:r>
          <a:endParaRPr lang="en-US" sz="1400" kern="1200" dirty="0"/>
        </a:p>
      </dsp:txBody>
      <dsp:txXfrm>
        <a:off x="38379" y="637780"/>
        <a:ext cx="1530640" cy="1067719"/>
      </dsp:txXfrm>
    </dsp:sp>
    <dsp:sp modelId="{67EBCFA6-735B-4901-8333-C6E31D304610}">
      <dsp:nvSpPr>
        <dsp:cNvPr id="0" name=""/>
        <dsp:cNvSpPr/>
      </dsp:nvSpPr>
      <dsp:spPr>
        <a:xfrm>
          <a:off x="837113" y="890572"/>
          <a:ext cx="1692948" cy="1692948"/>
        </a:xfrm>
        <a:prstGeom prst="leftCircularArrow">
          <a:avLst>
            <a:gd name="adj1" fmla="val 4178"/>
            <a:gd name="adj2" fmla="val 526875"/>
            <a:gd name="adj3" fmla="val 2300927"/>
            <a:gd name="adj4" fmla="val 9023030"/>
            <a:gd name="adj5" fmla="val 4874"/>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8537616-A904-4CE5-BBCF-2658B0F115C6}">
      <dsp:nvSpPr>
        <dsp:cNvPr id="0" name=""/>
        <dsp:cNvSpPr/>
      </dsp:nvSpPr>
      <dsp:spPr>
        <a:xfrm>
          <a:off x="452682" y="1670819"/>
          <a:ext cx="1123252" cy="446680"/>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Dream</a:t>
          </a:r>
          <a:endParaRPr lang="en-US" sz="1800" kern="1200" dirty="0">
            <a:solidFill>
              <a:srgbClr val="FF0000"/>
            </a:solidFill>
          </a:endParaRPr>
        </a:p>
      </dsp:txBody>
      <dsp:txXfrm>
        <a:off x="465765" y="1683902"/>
        <a:ext cx="1097086" cy="420514"/>
      </dsp:txXfrm>
    </dsp:sp>
    <dsp:sp modelId="{937DFC2E-2FBF-4CD5-B86D-E2A7EC388A4D}">
      <dsp:nvSpPr>
        <dsp:cNvPr id="0" name=""/>
        <dsp:cNvSpPr/>
      </dsp:nvSpPr>
      <dsp:spPr>
        <a:xfrm>
          <a:off x="1939020" y="728559"/>
          <a:ext cx="1375923" cy="128434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2812566"/>
              <a:satOff val="-4220"/>
              <a:lumOff val="-68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 Friends </a:t>
          </a:r>
          <a:endParaRPr lang="en-US" sz="1400" kern="1200" dirty="0"/>
        </a:p>
        <a:p>
          <a:pPr marL="114300" lvl="1" indent="-114300" algn="l" defTabSz="622300">
            <a:lnSpc>
              <a:spcPct val="90000"/>
            </a:lnSpc>
            <a:spcBef>
              <a:spcPct val="0"/>
            </a:spcBef>
            <a:spcAft>
              <a:spcPct val="15000"/>
            </a:spcAft>
            <a:buChar char="••"/>
          </a:pPr>
          <a:r>
            <a:rPr lang="en-US" sz="1400" kern="1200" dirty="0" smtClean="0"/>
            <a:t> Travel Agent</a:t>
          </a:r>
          <a:endParaRPr lang="en-US" sz="1400" kern="1200" dirty="0"/>
        </a:p>
        <a:p>
          <a:pPr marL="114300" lvl="1" indent="-114300" algn="l" defTabSz="622300">
            <a:lnSpc>
              <a:spcPct val="90000"/>
            </a:lnSpc>
            <a:spcBef>
              <a:spcPct val="0"/>
            </a:spcBef>
            <a:spcAft>
              <a:spcPct val="15000"/>
            </a:spcAft>
            <a:buChar char="••"/>
          </a:pPr>
          <a:r>
            <a:rPr lang="en-US" sz="1400" kern="1200" dirty="0" smtClean="0"/>
            <a:t> Travel Guide books</a:t>
          </a:r>
          <a:endParaRPr lang="en-US" sz="1400" kern="1200" dirty="0"/>
        </a:p>
      </dsp:txBody>
      <dsp:txXfrm>
        <a:off x="1968576" y="1033333"/>
        <a:ext cx="1316811" cy="950020"/>
      </dsp:txXfrm>
    </dsp:sp>
    <dsp:sp modelId="{9B4B6FA4-3676-4431-965E-DE9EF1C0F589}">
      <dsp:nvSpPr>
        <dsp:cNvPr id="0" name=""/>
        <dsp:cNvSpPr/>
      </dsp:nvSpPr>
      <dsp:spPr>
        <a:xfrm>
          <a:off x="2649809" y="118118"/>
          <a:ext cx="1858115" cy="1858115"/>
        </a:xfrm>
        <a:prstGeom prst="circularArrow">
          <a:avLst>
            <a:gd name="adj1" fmla="val 3806"/>
            <a:gd name="adj2" fmla="val 475746"/>
            <a:gd name="adj3" fmla="val 19348555"/>
            <a:gd name="adj4" fmla="val 12575322"/>
            <a:gd name="adj5" fmla="val 4441"/>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244F069-CF15-4597-97E2-88943A8AA2A1}">
      <dsp:nvSpPr>
        <dsp:cNvPr id="0" name=""/>
        <dsp:cNvSpPr/>
      </dsp:nvSpPr>
      <dsp:spPr>
        <a:xfrm>
          <a:off x="2275965" y="626267"/>
          <a:ext cx="1123252" cy="446680"/>
        </a:xfrm>
        <a:prstGeom prst="roundRect">
          <a:avLst>
            <a:gd name="adj" fmla="val 10000"/>
          </a:avLst>
        </a:prstGeom>
        <a:gradFill rotWithShape="0">
          <a:gsLst>
            <a:gs pos="0">
              <a:schemeClr val="accent3">
                <a:hueOff val="2812566"/>
                <a:satOff val="-4220"/>
                <a:lumOff val="-686"/>
                <a:alphaOff val="0"/>
                <a:shade val="51000"/>
                <a:satMod val="130000"/>
              </a:schemeClr>
            </a:gs>
            <a:gs pos="80000">
              <a:schemeClr val="accent3">
                <a:hueOff val="2812566"/>
                <a:satOff val="-4220"/>
                <a:lumOff val="-686"/>
                <a:alphaOff val="0"/>
                <a:shade val="93000"/>
                <a:satMod val="130000"/>
              </a:schemeClr>
            </a:gs>
            <a:gs pos="100000">
              <a:schemeClr val="accent3">
                <a:hueOff val="2812566"/>
                <a:satOff val="-4220"/>
                <a:lumOff val="-68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Search</a:t>
          </a:r>
          <a:endParaRPr lang="en-US" sz="1800" kern="1200" dirty="0">
            <a:solidFill>
              <a:srgbClr val="FF0000"/>
            </a:solidFill>
          </a:endParaRPr>
        </a:p>
      </dsp:txBody>
      <dsp:txXfrm>
        <a:off x="2289048" y="639350"/>
        <a:ext cx="1097086" cy="420514"/>
      </dsp:txXfrm>
    </dsp:sp>
    <dsp:sp modelId="{AC142B15-8352-4CD3-A06F-F18C2D06E8EB}">
      <dsp:nvSpPr>
        <dsp:cNvPr id="0" name=""/>
        <dsp:cNvSpPr/>
      </dsp:nvSpPr>
      <dsp:spPr>
        <a:xfrm>
          <a:off x="3761780" y="719004"/>
          <a:ext cx="1383403" cy="130708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5625132"/>
              <a:satOff val="-8440"/>
              <a:lumOff val="-1373"/>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Travel Agent</a:t>
          </a:r>
          <a:endParaRPr lang="en-US" sz="1400" kern="1200" dirty="0"/>
        </a:p>
        <a:p>
          <a:pPr marL="114300" lvl="1" indent="-114300" algn="l" defTabSz="622300">
            <a:lnSpc>
              <a:spcPct val="90000"/>
            </a:lnSpc>
            <a:spcBef>
              <a:spcPct val="0"/>
            </a:spcBef>
            <a:spcAft>
              <a:spcPct val="15000"/>
            </a:spcAft>
            <a:buChar char="••"/>
          </a:pPr>
          <a:r>
            <a:rPr lang="en-US" sz="1400" kern="1200" dirty="0" smtClean="0"/>
            <a:t>Airline</a:t>
          </a:r>
          <a:endParaRPr lang="en-US" sz="1400" kern="1200" dirty="0"/>
        </a:p>
        <a:p>
          <a:pPr marL="114300" lvl="1" indent="-114300" algn="l" defTabSz="622300">
            <a:lnSpc>
              <a:spcPct val="90000"/>
            </a:lnSpc>
            <a:spcBef>
              <a:spcPct val="0"/>
            </a:spcBef>
            <a:spcAft>
              <a:spcPct val="15000"/>
            </a:spcAft>
            <a:buChar char="••"/>
          </a:pPr>
          <a:r>
            <a:rPr lang="en-US" sz="1400" kern="1200" dirty="0" smtClean="0"/>
            <a:t>Hotel</a:t>
          </a:r>
          <a:endParaRPr lang="en-US" sz="1400" kern="1200" dirty="0"/>
        </a:p>
      </dsp:txBody>
      <dsp:txXfrm>
        <a:off x="3791860" y="749084"/>
        <a:ext cx="1323243" cy="966832"/>
      </dsp:txXfrm>
    </dsp:sp>
    <dsp:sp modelId="{22F918F1-4AD7-40B6-9869-65404E2AF517}">
      <dsp:nvSpPr>
        <dsp:cNvPr id="0" name=""/>
        <dsp:cNvSpPr/>
      </dsp:nvSpPr>
      <dsp:spPr>
        <a:xfrm>
          <a:off x="4467438" y="961135"/>
          <a:ext cx="1598149" cy="1598149"/>
        </a:xfrm>
        <a:prstGeom prst="leftCircularArrow">
          <a:avLst>
            <a:gd name="adj1" fmla="val 4425"/>
            <a:gd name="adj2" fmla="val 561518"/>
            <a:gd name="adj3" fmla="val 2336806"/>
            <a:gd name="adj4" fmla="val 9024267"/>
            <a:gd name="adj5" fmla="val 5163"/>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8630AAE-558D-42DB-A6F9-7199400CF789}">
      <dsp:nvSpPr>
        <dsp:cNvPr id="0" name=""/>
        <dsp:cNvSpPr/>
      </dsp:nvSpPr>
      <dsp:spPr>
        <a:xfrm>
          <a:off x="4076687" y="1670332"/>
          <a:ext cx="1123252" cy="446680"/>
        </a:xfrm>
        <a:prstGeom prst="roundRect">
          <a:avLst>
            <a:gd name="adj" fmla="val 10000"/>
          </a:avLst>
        </a:prstGeom>
        <a:gradFill rotWithShape="0">
          <a:gsLst>
            <a:gs pos="0">
              <a:schemeClr val="accent3">
                <a:hueOff val="5625132"/>
                <a:satOff val="-8440"/>
                <a:lumOff val="-1373"/>
                <a:alphaOff val="0"/>
                <a:shade val="51000"/>
                <a:satMod val="130000"/>
              </a:schemeClr>
            </a:gs>
            <a:gs pos="80000">
              <a:schemeClr val="accent3">
                <a:hueOff val="5625132"/>
                <a:satOff val="-8440"/>
                <a:lumOff val="-1373"/>
                <a:alphaOff val="0"/>
                <a:shade val="93000"/>
                <a:satMod val="130000"/>
              </a:schemeClr>
            </a:gs>
            <a:gs pos="100000">
              <a:schemeClr val="accent3">
                <a:hueOff val="5625132"/>
                <a:satOff val="-8440"/>
                <a:lumOff val="-1373"/>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Book</a:t>
          </a:r>
          <a:endParaRPr lang="en-US" sz="1800" kern="1200" dirty="0">
            <a:solidFill>
              <a:srgbClr val="FF0000"/>
            </a:solidFill>
          </a:endParaRPr>
        </a:p>
      </dsp:txBody>
      <dsp:txXfrm>
        <a:off x="4089770" y="1683415"/>
        <a:ext cx="1097086" cy="420514"/>
      </dsp:txXfrm>
    </dsp:sp>
    <dsp:sp modelId="{6AE554F3-CEF2-46BB-89A9-2212AB117D86}">
      <dsp:nvSpPr>
        <dsp:cNvPr id="0" name=""/>
        <dsp:cNvSpPr/>
      </dsp:nvSpPr>
      <dsp:spPr>
        <a:xfrm>
          <a:off x="5536723" y="728559"/>
          <a:ext cx="1263659" cy="1284349"/>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8437698"/>
              <a:satOff val="-12660"/>
              <a:lumOff val="-2059"/>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Actual Travel</a:t>
          </a:r>
          <a:endParaRPr lang="en-US" sz="1400" kern="1200" dirty="0"/>
        </a:p>
        <a:p>
          <a:pPr marL="171450" lvl="1" indent="-171450" algn="l" defTabSz="800100">
            <a:lnSpc>
              <a:spcPct val="90000"/>
            </a:lnSpc>
            <a:spcBef>
              <a:spcPct val="0"/>
            </a:spcBef>
            <a:spcAft>
              <a:spcPct val="15000"/>
            </a:spcAft>
            <a:buChar char="••"/>
          </a:pPr>
          <a:endParaRPr lang="en-US" sz="1800" kern="1200" dirty="0"/>
        </a:p>
      </dsp:txBody>
      <dsp:txXfrm>
        <a:off x="5566279" y="1033333"/>
        <a:ext cx="1204547" cy="950020"/>
      </dsp:txXfrm>
    </dsp:sp>
    <dsp:sp modelId="{27F7B4AC-C5A6-4119-8456-43B5F46AB1DF}">
      <dsp:nvSpPr>
        <dsp:cNvPr id="0" name=""/>
        <dsp:cNvSpPr/>
      </dsp:nvSpPr>
      <dsp:spPr>
        <a:xfrm>
          <a:off x="6197803" y="143047"/>
          <a:ext cx="1759617" cy="1759617"/>
        </a:xfrm>
        <a:prstGeom prst="circularArrow">
          <a:avLst>
            <a:gd name="adj1" fmla="val 4019"/>
            <a:gd name="adj2" fmla="val 504968"/>
            <a:gd name="adj3" fmla="val 19319321"/>
            <a:gd name="adj4" fmla="val 12575311"/>
            <a:gd name="adj5" fmla="val 4689"/>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4C3DD67-B71D-44FF-B46D-EB21FAF6852C}">
      <dsp:nvSpPr>
        <dsp:cNvPr id="0" name=""/>
        <dsp:cNvSpPr/>
      </dsp:nvSpPr>
      <dsp:spPr>
        <a:xfrm>
          <a:off x="5817536" y="626267"/>
          <a:ext cx="1123252" cy="446680"/>
        </a:xfrm>
        <a:prstGeom prst="roundRect">
          <a:avLst>
            <a:gd name="adj" fmla="val 10000"/>
          </a:avLst>
        </a:prstGeom>
        <a:gradFill rotWithShape="0">
          <a:gsLst>
            <a:gs pos="0">
              <a:schemeClr val="accent3">
                <a:hueOff val="8437698"/>
                <a:satOff val="-12660"/>
                <a:lumOff val="-2059"/>
                <a:alphaOff val="0"/>
                <a:shade val="51000"/>
                <a:satMod val="130000"/>
              </a:schemeClr>
            </a:gs>
            <a:gs pos="80000">
              <a:schemeClr val="accent3">
                <a:hueOff val="8437698"/>
                <a:satOff val="-12660"/>
                <a:lumOff val="-2059"/>
                <a:alphaOff val="0"/>
                <a:shade val="93000"/>
                <a:satMod val="130000"/>
              </a:schemeClr>
            </a:gs>
            <a:gs pos="100000">
              <a:schemeClr val="accent3">
                <a:hueOff val="8437698"/>
                <a:satOff val="-12660"/>
                <a:lumOff val="-2059"/>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Experience</a:t>
          </a:r>
          <a:endParaRPr lang="en-US" sz="1800" kern="1200" dirty="0">
            <a:solidFill>
              <a:srgbClr val="FF0000"/>
            </a:solidFill>
          </a:endParaRPr>
        </a:p>
      </dsp:txBody>
      <dsp:txXfrm>
        <a:off x="5830619" y="639350"/>
        <a:ext cx="1097086" cy="420514"/>
      </dsp:txXfrm>
    </dsp:sp>
    <dsp:sp modelId="{6B6B05EA-D5A9-4416-8216-C1260E383829}">
      <dsp:nvSpPr>
        <dsp:cNvPr id="0" name=""/>
        <dsp:cNvSpPr/>
      </dsp:nvSpPr>
      <dsp:spPr>
        <a:xfrm>
          <a:off x="7277572" y="719004"/>
          <a:ext cx="1263659" cy="1307081"/>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11250264"/>
              <a:satOff val="-16880"/>
              <a:lumOff val="-2745"/>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23825" tIns="123825" rIns="123825" bIns="123825" numCol="1" spcCol="1270" anchor="t" anchorCtr="0">
          <a:noAutofit/>
        </a:bodyPr>
        <a:lstStyle/>
        <a:p>
          <a:pPr marL="114300" lvl="1" indent="-114300" algn="l" defTabSz="622300">
            <a:lnSpc>
              <a:spcPct val="90000"/>
            </a:lnSpc>
            <a:spcBef>
              <a:spcPct val="0"/>
            </a:spcBef>
            <a:spcAft>
              <a:spcPct val="15000"/>
            </a:spcAft>
            <a:buChar char="••"/>
          </a:pPr>
          <a:r>
            <a:rPr lang="en-US" sz="1400" kern="1200" dirty="0" smtClean="0"/>
            <a:t>Photo albums</a:t>
          </a:r>
          <a:endParaRPr lang="en-US" sz="1400" kern="1200" dirty="0"/>
        </a:p>
        <a:p>
          <a:pPr marL="114300" lvl="1" indent="-114300" algn="l" defTabSz="622300">
            <a:lnSpc>
              <a:spcPct val="90000"/>
            </a:lnSpc>
            <a:spcBef>
              <a:spcPct val="0"/>
            </a:spcBef>
            <a:spcAft>
              <a:spcPct val="15000"/>
            </a:spcAft>
            <a:buChar char="••"/>
          </a:pPr>
          <a:r>
            <a:rPr lang="en-US" sz="1400" kern="1200" dirty="0" smtClean="0"/>
            <a:t>Videos</a:t>
          </a:r>
          <a:endParaRPr lang="en-US" sz="1400" kern="1200" dirty="0"/>
        </a:p>
      </dsp:txBody>
      <dsp:txXfrm>
        <a:off x="7307652" y="749084"/>
        <a:ext cx="1203499" cy="966832"/>
      </dsp:txXfrm>
    </dsp:sp>
    <dsp:sp modelId="{B88BD160-883D-44E9-9EA5-E23F273A5E4A}">
      <dsp:nvSpPr>
        <dsp:cNvPr id="0" name=""/>
        <dsp:cNvSpPr/>
      </dsp:nvSpPr>
      <dsp:spPr>
        <a:xfrm>
          <a:off x="7558385" y="1670332"/>
          <a:ext cx="1123252" cy="446680"/>
        </a:xfrm>
        <a:prstGeom prst="roundRect">
          <a:avLst>
            <a:gd name="adj" fmla="val 10000"/>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solidFill>
                <a:srgbClr val="FF0000"/>
              </a:solidFill>
            </a:rPr>
            <a:t>Share</a:t>
          </a:r>
          <a:endParaRPr lang="en-US" sz="1800" kern="1200" dirty="0">
            <a:solidFill>
              <a:srgbClr val="FF0000"/>
            </a:solidFill>
          </a:endParaRPr>
        </a:p>
      </dsp:txBody>
      <dsp:txXfrm>
        <a:off x="7571468" y="1683415"/>
        <a:ext cx="1097086" cy="4205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DCB4E-9824-4D99-BE7C-E6E5005A67AC}">
      <dsp:nvSpPr>
        <dsp:cNvPr id="0" name=""/>
        <dsp:cNvSpPr/>
      </dsp:nvSpPr>
      <dsp:spPr>
        <a:xfrm>
          <a:off x="524544" y="347158"/>
          <a:ext cx="2082403" cy="1820282"/>
        </a:xfrm>
        <a:prstGeom prst="rightArrow">
          <a:avLst>
            <a:gd name="adj1" fmla="val 70000"/>
            <a:gd name="adj2" fmla="val 50000"/>
          </a:avLst>
        </a:prstGeom>
        <a:solidFill>
          <a:schemeClr val="accent5">
            <a:tint val="40000"/>
            <a:alpha val="90000"/>
            <a:hueOff val="0"/>
            <a:satOff val="0"/>
            <a:lumOff val="0"/>
            <a:alphaOff val="0"/>
          </a:schemeClr>
        </a:solidFill>
        <a:ln>
          <a:noFill/>
        </a:ln>
        <a:effectLst>
          <a:outerShdw blurRad="40000" dist="23000" dir="5400000" rotWithShape="0">
            <a:srgbClr val="000000">
              <a:alpha val="35000"/>
            </a:srgbClr>
          </a:outerShdw>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solidFill>
                <a:srgbClr val="FF0000"/>
              </a:solidFill>
            </a:rPr>
            <a:t>Kayak, Google</a:t>
          </a:r>
          <a:endParaRPr lang="en-US" sz="1400" kern="1200" dirty="0">
            <a:solidFill>
              <a:srgbClr val="FF0000"/>
            </a:solidFill>
          </a:endParaRPr>
        </a:p>
        <a:p>
          <a:pPr marL="114300" lvl="1" indent="-114300" algn="l" defTabSz="622300">
            <a:lnSpc>
              <a:spcPct val="90000"/>
            </a:lnSpc>
            <a:spcBef>
              <a:spcPct val="0"/>
            </a:spcBef>
            <a:spcAft>
              <a:spcPct val="15000"/>
            </a:spcAft>
            <a:buChar char="••"/>
          </a:pPr>
          <a:r>
            <a:rPr lang="en-US" sz="1400" kern="1200" dirty="0" smtClean="0"/>
            <a:t>Trip Advisor, </a:t>
          </a:r>
          <a:r>
            <a:rPr lang="en-US" sz="1400" kern="1200" dirty="0" err="1" smtClean="0"/>
            <a:t>Facebook</a:t>
          </a:r>
          <a:endParaRPr lang="en-US" sz="1400" kern="1200" dirty="0"/>
        </a:p>
      </dsp:txBody>
      <dsp:txXfrm>
        <a:off x="1045145" y="620200"/>
        <a:ext cx="1015171" cy="1274198"/>
      </dsp:txXfrm>
    </dsp:sp>
    <dsp:sp modelId="{FD8B8B49-FB22-4AEA-A800-90AAD9430F84}">
      <dsp:nvSpPr>
        <dsp:cNvPr id="0" name=""/>
        <dsp:cNvSpPr/>
      </dsp:nvSpPr>
      <dsp:spPr>
        <a:xfrm>
          <a:off x="3943" y="736699"/>
          <a:ext cx="1041201" cy="1041201"/>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Online Price Review</a:t>
          </a:r>
          <a:endParaRPr lang="en-US" sz="1600" b="1" kern="1200" dirty="0"/>
        </a:p>
      </dsp:txBody>
      <dsp:txXfrm>
        <a:off x="156423" y="889179"/>
        <a:ext cx="736241" cy="736241"/>
      </dsp:txXfrm>
    </dsp:sp>
    <dsp:sp modelId="{48CF3FC5-6F87-46DA-B89C-38F5D7BB988E}">
      <dsp:nvSpPr>
        <dsp:cNvPr id="0" name=""/>
        <dsp:cNvSpPr/>
      </dsp:nvSpPr>
      <dsp:spPr>
        <a:xfrm>
          <a:off x="3257698" y="347158"/>
          <a:ext cx="2082403" cy="1820282"/>
        </a:xfrm>
        <a:prstGeom prst="rightArrow">
          <a:avLst>
            <a:gd name="adj1" fmla="val 70000"/>
            <a:gd name="adj2" fmla="val 50000"/>
          </a:avLst>
        </a:prstGeom>
        <a:solidFill>
          <a:schemeClr val="accent5">
            <a:tint val="40000"/>
            <a:alpha val="90000"/>
            <a:hueOff val="-5370241"/>
            <a:satOff val="24126"/>
            <a:lumOff val="1658"/>
            <a:alphaOff val="0"/>
          </a:schemeClr>
        </a:solidFill>
        <a:ln>
          <a:noFill/>
        </a:ln>
        <a:effectLst>
          <a:outerShdw blurRad="40000" dist="23000" dir="5400000" rotWithShape="0">
            <a:srgbClr val="000000">
              <a:alpha val="35000"/>
            </a:srgbClr>
          </a:outerShdw>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35560" tIns="8890" rIns="17780" bIns="8890" numCol="1" spcCol="1270" anchor="ctr" anchorCtr="0">
          <a:noAutofit/>
        </a:bodyPr>
        <a:lstStyle/>
        <a:p>
          <a:pPr marL="114300" lvl="1" indent="-114300" algn="l" defTabSz="622300">
            <a:lnSpc>
              <a:spcPct val="90000"/>
            </a:lnSpc>
            <a:spcBef>
              <a:spcPct val="0"/>
            </a:spcBef>
            <a:spcAft>
              <a:spcPct val="15000"/>
            </a:spcAft>
            <a:buChar char="••"/>
            <a:tabLst>
              <a:tab pos="795338" algn="l"/>
            </a:tabLst>
          </a:pPr>
          <a:r>
            <a:rPr lang="en-US" sz="1400" kern="1200" dirty="0" smtClean="0">
              <a:solidFill>
                <a:srgbClr val="FF0000"/>
              </a:solidFill>
            </a:rPr>
            <a:t>Expedia, Travelocity</a:t>
          </a:r>
          <a:endParaRPr lang="en-US" sz="1400" kern="1200" dirty="0">
            <a:solidFill>
              <a:srgbClr val="FF0000"/>
            </a:solidFill>
          </a:endParaRPr>
        </a:p>
        <a:p>
          <a:pPr marL="114300" lvl="1" indent="-114300" algn="l" defTabSz="622300">
            <a:lnSpc>
              <a:spcPct val="90000"/>
            </a:lnSpc>
            <a:spcBef>
              <a:spcPct val="0"/>
            </a:spcBef>
            <a:spcAft>
              <a:spcPct val="15000"/>
            </a:spcAft>
            <a:buChar char="••"/>
          </a:pPr>
          <a:r>
            <a:rPr lang="en-US" sz="1400" kern="1200" dirty="0" smtClean="0"/>
            <a:t>Brand website</a:t>
          </a:r>
          <a:endParaRPr lang="en-US" sz="1400" kern="1200" dirty="0"/>
        </a:p>
      </dsp:txBody>
      <dsp:txXfrm>
        <a:off x="3778299" y="620200"/>
        <a:ext cx="1015171" cy="1274198"/>
      </dsp:txXfrm>
    </dsp:sp>
    <dsp:sp modelId="{C94FC185-8F78-402C-AFB5-C3F50E86C54F}">
      <dsp:nvSpPr>
        <dsp:cNvPr id="0" name=""/>
        <dsp:cNvSpPr/>
      </dsp:nvSpPr>
      <dsp:spPr>
        <a:xfrm>
          <a:off x="2737098" y="736699"/>
          <a:ext cx="1041201" cy="1041201"/>
        </a:xfrm>
        <a:prstGeom prst="ellipse">
          <a:avLst/>
        </a:prstGeom>
        <a:solidFill>
          <a:schemeClr val="accent5">
            <a:hueOff val="-4966938"/>
            <a:satOff val="19906"/>
            <a:lumOff val="431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t>Online</a:t>
          </a:r>
        </a:p>
        <a:p>
          <a:pPr lvl="0" algn="ctr" defTabSz="711200">
            <a:lnSpc>
              <a:spcPct val="90000"/>
            </a:lnSpc>
            <a:spcBef>
              <a:spcPct val="0"/>
            </a:spcBef>
            <a:spcAft>
              <a:spcPct val="35000"/>
            </a:spcAft>
          </a:pPr>
          <a:r>
            <a:rPr lang="en-US" sz="1600" b="1" kern="1200" dirty="0" smtClean="0"/>
            <a:t>Booking</a:t>
          </a:r>
          <a:endParaRPr lang="en-US" sz="1600" b="1" kern="1200" dirty="0"/>
        </a:p>
      </dsp:txBody>
      <dsp:txXfrm>
        <a:off x="2889578" y="889179"/>
        <a:ext cx="736241" cy="736241"/>
      </dsp:txXfrm>
    </dsp:sp>
    <dsp:sp modelId="{1750B192-E7F0-44A7-8560-027FCE03BFA7}">
      <dsp:nvSpPr>
        <dsp:cNvPr id="0" name=""/>
        <dsp:cNvSpPr/>
      </dsp:nvSpPr>
      <dsp:spPr>
        <a:xfrm>
          <a:off x="5990852" y="347158"/>
          <a:ext cx="2082403" cy="1820282"/>
        </a:xfrm>
        <a:prstGeom prst="rightArrow">
          <a:avLst>
            <a:gd name="adj1" fmla="val 70000"/>
            <a:gd name="adj2" fmla="val 50000"/>
          </a:avLst>
        </a:prstGeom>
        <a:solidFill>
          <a:schemeClr val="accent5">
            <a:tint val="40000"/>
            <a:alpha val="90000"/>
            <a:hueOff val="-10740482"/>
            <a:satOff val="48253"/>
            <a:lumOff val="3317"/>
            <a:alphaOff val="0"/>
          </a:schemeClr>
        </a:solidFill>
        <a:ln>
          <a:noFill/>
        </a:ln>
        <a:effectLst>
          <a:outerShdw blurRad="40000" dist="23000" dir="5400000" rotWithShape="0">
            <a:srgbClr val="000000">
              <a:alpha val="35000"/>
            </a:srgbClr>
          </a:outerShdw>
        </a:effectLst>
        <a:sp3d z="-152400"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35560" tIns="8890" rIns="17780" bIns="8890" numCol="1" spcCol="1270" anchor="ctr" anchorCtr="0">
          <a:noAutofit/>
        </a:bodyPr>
        <a:lstStyle/>
        <a:p>
          <a:pPr marL="119063" lvl="1" indent="-119063" algn="l" defTabSz="622300">
            <a:lnSpc>
              <a:spcPct val="90000"/>
            </a:lnSpc>
            <a:spcBef>
              <a:spcPct val="0"/>
            </a:spcBef>
            <a:spcAft>
              <a:spcPct val="15000"/>
            </a:spcAft>
            <a:buChar char="••"/>
          </a:pPr>
          <a:r>
            <a:rPr lang="en-US" sz="1400" kern="1200" dirty="0" smtClean="0"/>
            <a:t>Mobile device allow instant sharing </a:t>
          </a:r>
          <a:endParaRPr lang="en-US" sz="1400" kern="1200" dirty="0"/>
        </a:p>
        <a:p>
          <a:pPr marL="114300" lvl="1" indent="-114300" algn="l" defTabSz="622300">
            <a:lnSpc>
              <a:spcPct val="90000"/>
            </a:lnSpc>
            <a:spcBef>
              <a:spcPct val="0"/>
            </a:spcBef>
            <a:spcAft>
              <a:spcPct val="15000"/>
            </a:spcAft>
            <a:buChar char="••"/>
          </a:pPr>
          <a:r>
            <a:rPr lang="en-US" sz="1400" kern="1200" dirty="0" err="1" smtClean="0"/>
            <a:t>Facebook</a:t>
          </a:r>
          <a:r>
            <a:rPr lang="en-US" sz="1400" kern="1200" dirty="0" smtClean="0"/>
            <a:t> 4Square Gowalla</a:t>
          </a:r>
          <a:endParaRPr lang="en-US" sz="1400" kern="1200" dirty="0"/>
        </a:p>
      </dsp:txBody>
      <dsp:txXfrm>
        <a:off x="6511453" y="620200"/>
        <a:ext cx="1015171" cy="1274198"/>
      </dsp:txXfrm>
    </dsp:sp>
    <dsp:sp modelId="{1737FB41-6D29-4AC9-913B-57ED2433D926}">
      <dsp:nvSpPr>
        <dsp:cNvPr id="0" name=""/>
        <dsp:cNvSpPr/>
      </dsp:nvSpPr>
      <dsp:spPr>
        <a:xfrm>
          <a:off x="5470252" y="736699"/>
          <a:ext cx="1041201" cy="1041201"/>
        </a:xfrm>
        <a:prstGeom prst="ellipse">
          <a:avLst/>
        </a:prstGeom>
        <a:solidFill>
          <a:schemeClr val="accent5">
            <a:hueOff val="-9933876"/>
            <a:satOff val="39811"/>
            <a:lumOff val="8628"/>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Experience and Sharing</a:t>
          </a:r>
          <a:endParaRPr lang="en-US" sz="1600" b="1" kern="1200" dirty="0">
            <a:solidFill>
              <a:schemeClr val="bg1"/>
            </a:solidFill>
          </a:endParaRPr>
        </a:p>
      </dsp:txBody>
      <dsp:txXfrm>
        <a:off x="5622732" y="889179"/>
        <a:ext cx="736241" cy="7362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59195D-9347-43B1-BAE7-21677DF38D35}">
      <dsp:nvSpPr>
        <dsp:cNvPr id="0" name=""/>
        <dsp:cNvSpPr/>
      </dsp:nvSpPr>
      <dsp:spPr>
        <a:xfrm>
          <a:off x="398507" y="1743"/>
          <a:ext cx="3146875" cy="2178883"/>
        </a:xfrm>
        <a:prstGeom prst="round2SameRect">
          <a:avLst>
            <a:gd name="adj1" fmla="val 8000"/>
            <a:gd name="adj2" fmla="val 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rPr>
            <a:t>Conducts business via brick and mortar presence.</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Have online presence as well mostly.</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Customer contact point is via their offices or website.</a:t>
          </a:r>
          <a:endParaRPr lang="en-US" sz="1800" kern="1200" dirty="0">
            <a:solidFill>
              <a:schemeClr val="tx1"/>
            </a:solidFill>
          </a:endParaRPr>
        </a:p>
      </dsp:txBody>
      <dsp:txXfrm>
        <a:off x="449561" y="52797"/>
        <a:ext cx="3044767" cy="2127829"/>
      </dsp:txXfrm>
    </dsp:sp>
    <dsp:sp modelId="{34590BEF-18F2-4E31-924D-0A52C092A322}">
      <dsp:nvSpPr>
        <dsp:cNvPr id="0" name=""/>
        <dsp:cNvSpPr/>
      </dsp:nvSpPr>
      <dsp:spPr>
        <a:xfrm>
          <a:off x="398493" y="2180626"/>
          <a:ext cx="3128924" cy="936919"/>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b="1" kern="1200" dirty="0" smtClean="0"/>
            <a:t>Traditional Travel Agent</a:t>
          </a:r>
          <a:endParaRPr lang="en-US" sz="2000" b="1" kern="1200" dirty="0"/>
        </a:p>
      </dsp:txBody>
      <dsp:txXfrm>
        <a:off x="398493" y="2180626"/>
        <a:ext cx="2203467" cy="936919"/>
      </dsp:txXfrm>
    </dsp:sp>
    <dsp:sp modelId="{4BFA37F3-C2BB-4034-AB42-871595730CFA}">
      <dsp:nvSpPr>
        <dsp:cNvPr id="0" name=""/>
        <dsp:cNvSpPr/>
      </dsp:nvSpPr>
      <dsp:spPr>
        <a:xfrm>
          <a:off x="2641638" y="2329447"/>
          <a:ext cx="1021608" cy="1021608"/>
        </a:xfrm>
        <a:prstGeom prst="ellipse">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 modelId="{17728C76-2D4F-4520-A01E-74AE287DF100}">
      <dsp:nvSpPr>
        <dsp:cNvPr id="0" name=""/>
        <dsp:cNvSpPr/>
      </dsp:nvSpPr>
      <dsp:spPr>
        <a:xfrm>
          <a:off x="4620185" y="1743"/>
          <a:ext cx="3228428" cy="2178883"/>
        </a:xfrm>
        <a:prstGeom prst="round2SameRect">
          <a:avLst>
            <a:gd name="adj1" fmla="val 8000"/>
            <a:gd name="adj2" fmla="val 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4450" h="1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solidFill>
                <a:schemeClr val="tx1"/>
              </a:solidFill>
            </a:rPr>
            <a:t>Conducts business online.</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Does not have a brick and mortar presence.</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New distribution channel for suppliers.</a:t>
          </a:r>
          <a:endParaRPr lang="en-US" sz="1800" kern="1200" dirty="0">
            <a:solidFill>
              <a:schemeClr val="tx1"/>
            </a:solidFill>
          </a:endParaRPr>
        </a:p>
        <a:p>
          <a:pPr marL="171450" lvl="1" indent="-171450" algn="l" defTabSz="800100">
            <a:lnSpc>
              <a:spcPct val="90000"/>
            </a:lnSpc>
            <a:spcBef>
              <a:spcPct val="0"/>
            </a:spcBef>
            <a:spcAft>
              <a:spcPct val="15000"/>
            </a:spcAft>
            <a:buChar char="••"/>
          </a:pPr>
          <a:r>
            <a:rPr lang="en-US" sz="1800" kern="1200" dirty="0" smtClean="0">
              <a:solidFill>
                <a:schemeClr val="tx1"/>
              </a:solidFill>
            </a:rPr>
            <a:t>Customer contact point is via website.</a:t>
          </a:r>
          <a:endParaRPr lang="en-US" sz="1800" kern="1200" dirty="0">
            <a:solidFill>
              <a:schemeClr val="tx1"/>
            </a:solidFill>
          </a:endParaRPr>
        </a:p>
      </dsp:txBody>
      <dsp:txXfrm>
        <a:off x="4671239" y="52797"/>
        <a:ext cx="3126320" cy="2127829"/>
      </dsp:txXfrm>
    </dsp:sp>
    <dsp:sp modelId="{2ACEA1B5-CE64-4F0C-BBE0-85E4064C61EF}">
      <dsp:nvSpPr>
        <dsp:cNvPr id="0" name=""/>
        <dsp:cNvSpPr/>
      </dsp:nvSpPr>
      <dsp:spPr>
        <a:xfrm>
          <a:off x="4606160" y="2180626"/>
          <a:ext cx="3236689" cy="936919"/>
        </a:xfrm>
        <a:prstGeom prst="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0" rIns="25400" bIns="0" numCol="1" spcCol="1270" anchor="ctr" anchorCtr="0">
          <a:noAutofit/>
        </a:bodyPr>
        <a:lstStyle/>
        <a:p>
          <a:pPr lvl="0" algn="l" defTabSz="889000">
            <a:lnSpc>
              <a:spcPct val="90000"/>
            </a:lnSpc>
            <a:spcBef>
              <a:spcPct val="0"/>
            </a:spcBef>
            <a:spcAft>
              <a:spcPct val="35000"/>
            </a:spcAft>
          </a:pPr>
          <a:r>
            <a:rPr lang="en-US" sz="2000" b="1" kern="1200" dirty="0" smtClean="0"/>
            <a:t>Online Travel Agent</a:t>
          </a:r>
          <a:endParaRPr lang="en-US" sz="2000" b="1" kern="1200" dirty="0"/>
        </a:p>
      </dsp:txBody>
      <dsp:txXfrm>
        <a:off x="4606160" y="2180626"/>
        <a:ext cx="2279358" cy="936919"/>
      </dsp:txXfrm>
    </dsp:sp>
    <dsp:sp modelId="{8CDD2A27-422D-44AF-9D0A-887EBC8FE8FC}">
      <dsp:nvSpPr>
        <dsp:cNvPr id="0" name=""/>
        <dsp:cNvSpPr/>
      </dsp:nvSpPr>
      <dsp:spPr>
        <a:xfrm>
          <a:off x="6903189" y="2329447"/>
          <a:ext cx="1021608" cy="1021608"/>
        </a:xfrm>
        <a:prstGeom prst="ellipse">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D91A88-CC88-44DB-8CE3-467AFDF8B74A}">
      <dsp:nvSpPr>
        <dsp:cNvPr id="0" name=""/>
        <dsp:cNvSpPr/>
      </dsp:nvSpPr>
      <dsp:spPr>
        <a:xfrm>
          <a:off x="127388" y="297"/>
          <a:ext cx="1752004" cy="1752004"/>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2032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Commission/ Fee from Suppliers</a:t>
          </a:r>
          <a:endParaRPr lang="en-US" sz="1600" kern="1200" dirty="0"/>
        </a:p>
      </dsp:txBody>
      <dsp:txXfrm>
        <a:off x="383963" y="256872"/>
        <a:ext cx="1238854" cy="1238854"/>
      </dsp:txXfrm>
    </dsp:sp>
    <dsp:sp modelId="{489513FF-81A1-4BA1-9298-17AFDF827188}">
      <dsp:nvSpPr>
        <dsp:cNvPr id="0" name=""/>
        <dsp:cNvSpPr/>
      </dsp:nvSpPr>
      <dsp:spPr>
        <a:xfrm>
          <a:off x="2021656" y="368218"/>
          <a:ext cx="1016162" cy="1016162"/>
        </a:xfrm>
        <a:prstGeom prst="mathPlus">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2156348" y="756798"/>
        <a:ext cx="746778" cy="239002"/>
      </dsp:txXfrm>
    </dsp:sp>
    <dsp:sp modelId="{FA5F0788-7E52-474F-A293-AA3105AAF5B4}">
      <dsp:nvSpPr>
        <dsp:cNvPr id="0" name=""/>
        <dsp:cNvSpPr/>
      </dsp:nvSpPr>
      <dsp:spPr>
        <a:xfrm>
          <a:off x="3159765" y="0"/>
          <a:ext cx="1945636" cy="1752004"/>
        </a:xfrm>
        <a:prstGeom prst="ellipse">
          <a:avLst/>
        </a:prstGeom>
        <a:gradFill rotWithShape="0">
          <a:gsLst>
            <a:gs pos="16000">
              <a:srgbClr val="22822B"/>
            </a:gs>
            <a:gs pos="10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800000" scaled="0"/>
        </a:gradFill>
        <a:ln>
          <a:noFill/>
        </a:ln>
        <a:effectLst>
          <a:outerShdw blurRad="2032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Management Fee from </a:t>
          </a:r>
          <a:r>
            <a:rPr lang="en-US" sz="1600" kern="1200" dirty="0" err="1" smtClean="0"/>
            <a:t>Corporates</a:t>
          </a:r>
          <a:endParaRPr lang="en-US" sz="1600" kern="1200" dirty="0"/>
        </a:p>
      </dsp:txBody>
      <dsp:txXfrm>
        <a:off x="3444697" y="256575"/>
        <a:ext cx="1375772" cy="1238854"/>
      </dsp:txXfrm>
    </dsp:sp>
    <dsp:sp modelId="{13B160D6-B78D-4520-A252-4AEFCD4711C7}">
      <dsp:nvSpPr>
        <dsp:cNvPr id="0" name=""/>
        <dsp:cNvSpPr/>
      </dsp:nvSpPr>
      <dsp:spPr>
        <a:xfrm>
          <a:off x="5267980" y="368218"/>
          <a:ext cx="1016162" cy="1016162"/>
        </a:xfrm>
        <a:prstGeom prst="mathEqual">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402672" y="577547"/>
        <a:ext cx="746778" cy="597504"/>
      </dsp:txXfrm>
    </dsp:sp>
    <dsp:sp modelId="{55DD9B57-66AB-4D46-9716-90D08FC81C29}">
      <dsp:nvSpPr>
        <dsp:cNvPr id="0" name=""/>
        <dsp:cNvSpPr/>
      </dsp:nvSpPr>
      <dsp:spPr>
        <a:xfrm>
          <a:off x="6426406" y="297"/>
          <a:ext cx="1752004" cy="1752004"/>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2032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b="1" kern="1200" dirty="0" smtClean="0">
              <a:solidFill>
                <a:schemeClr val="lt1"/>
              </a:solidFill>
              <a:latin typeface="+mn-lt"/>
              <a:ea typeface="+mn-ea"/>
              <a:cs typeface="+mn-cs"/>
            </a:rPr>
            <a:t>$ $ $</a:t>
          </a:r>
          <a:endParaRPr lang="en-US" sz="3200" b="1" kern="1200" dirty="0">
            <a:solidFill>
              <a:schemeClr val="lt1"/>
            </a:solidFill>
            <a:latin typeface="+mn-lt"/>
            <a:ea typeface="+mn-ea"/>
            <a:cs typeface="+mn-cs"/>
          </a:endParaRPr>
        </a:p>
      </dsp:txBody>
      <dsp:txXfrm>
        <a:off x="6682981" y="256872"/>
        <a:ext cx="1238854" cy="123885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95C1E-B620-4575-8228-EE09D9A04851}">
      <dsp:nvSpPr>
        <dsp:cNvPr id="0" name=""/>
        <dsp:cNvSpPr/>
      </dsp:nvSpPr>
      <dsp:spPr>
        <a:xfrm>
          <a:off x="3314700" y="576840"/>
          <a:ext cx="2361302" cy="424432"/>
        </a:xfrm>
        <a:custGeom>
          <a:avLst/>
          <a:gdLst/>
          <a:ahLst/>
          <a:cxnLst/>
          <a:rect l="0" t="0" r="0" b="0"/>
          <a:pathLst>
            <a:path>
              <a:moveTo>
                <a:pt x="0" y="0"/>
              </a:moveTo>
              <a:lnTo>
                <a:pt x="0" y="212216"/>
              </a:lnTo>
              <a:lnTo>
                <a:pt x="2361302" y="212216"/>
              </a:lnTo>
              <a:lnTo>
                <a:pt x="2361302" y="42443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F1F4617-6350-46A2-92A5-069564BFCF9A}">
      <dsp:nvSpPr>
        <dsp:cNvPr id="0" name=""/>
        <dsp:cNvSpPr/>
      </dsp:nvSpPr>
      <dsp:spPr>
        <a:xfrm>
          <a:off x="3153951" y="576840"/>
          <a:ext cx="160748" cy="424432"/>
        </a:xfrm>
        <a:custGeom>
          <a:avLst/>
          <a:gdLst/>
          <a:ahLst/>
          <a:cxnLst/>
          <a:rect l="0" t="0" r="0" b="0"/>
          <a:pathLst>
            <a:path>
              <a:moveTo>
                <a:pt x="160748" y="0"/>
              </a:moveTo>
              <a:lnTo>
                <a:pt x="160748" y="212216"/>
              </a:lnTo>
              <a:lnTo>
                <a:pt x="0" y="212216"/>
              </a:lnTo>
              <a:lnTo>
                <a:pt x="0" y="42443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3E197D7-DB62-4D24-8294-AE08EF8CE2E1}">
      <dsp:nvSpPr>
        <dsp:cNvPr id="0" name=""/>
        <dsp:cNvSpPr/>
      </dsp:nvSpPr>
      <dsp:spPr>
        <a:xfrm>
          <a:off x="841013" y="576840"/>
          <a:ext cx="2473686" cy="424432"/>
        </a:xfrm>
        <a:custGeom>
          <a:avLst/>
          <a:gdLst/>
          <a:ahLst/>
          <a:cxnLst/>
          <a:rect l="0" t="0" r="0" b="0"/>
          <a:pathLst>
            <a:path>
              <a:moveTo>
                <a:pt x="2473686" y="0"/>
              </a:moveTo>
              <a:lnTo>
                <a:pt x="2473686" y="212216"/>
              </a:lnTo>
              <a:lnTo>
                <a:pt x="0" y="212216"/>
              </a:lnTo>
              <a:lnTo>
                <a:pt x="0" y="424432"/>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1A957E-0D0E-4F0B-87FA-BB04830267E9}">
      <dsp:nvSpPr>
        <dsp:cNvPr id="0" name=""/>
        <dsp:cNvSpPr/>
      </dsp:nvSpPr>
      <dsp:spPr>
        <a:xfrm>
          <a:off x="2034842" y="32181"/>
          <a:ext cx="2559714" cy="54465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Based on Markets</a:t>
          </a:r>
          <a:endParaRPr lang="en-US" sz="1600" kern="1200" dirty="0"/>
        </a:p>
      </dsp:txBody>
      <dsp:txXfrm>
        <a:off x="2034842" y="32181"/>
        <a:ext cx="2559714" cy="544658"/>
      </dsp:txXfrm>
    </dsp:sp>
    <dsp:sp modelId="{F847FDDD-BCFF-468A-941C-A25577B38B0D}">
      <dsp:nvSpPr>
        <dsp:cNvPr id="0" name=""/>
        <dsp:cNvSpPr/>
      </dsp:nvSpPr>
      <dsp:spPr>
        <a:xfrm>
          <a:off x="697" y="1001273"/>
          <a:ext cx="1680633" cy="61407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International</a:t>
          </a:r>
          <a:endParaRPr lang="en-US" sz="1600" kern="1200" dirty="0"/>
        </a:p>
      </dsp:txBody>
      <dsp:txXfrm>
        <a:off x="697" y="1001273"/>
        <a:ext cx="1680633" cy="614073"/>
      </dsp:txXfrm>
    </dsp:sp>
    <dsp:sp modelId="{DCF72701-F4C2-440E-B139-0CFF1EFF72CB}">
      <dsp:nvSpPr>
        <dsp:cNvPr id="0" name=""/>
        <dsp:cNvSpPr/>
      </dsp:nvSpPr>
      <dsp:spPr>
        <a:xfrm>
          <a:off x="2057398" y="1001273"/>
          <a:ext cx="2193105" cy="641025"/>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National</a:t>
          </a:r>
          <a:endParaRPr lang="en-US" sz="1600" kern="1200" dirty="0"/>
        </a:p>
      </dsp:txBody>
      <dsp:txXfrm>
        <a:off x="2057398" y="1001273"/>
        <a:ext cx="2193105" cy="641025"/>
      </dsp:txXfrm>
    </dsp:sp>
    <dsp:sp modelId="{02F2658F-8108-49DB-90A0-B0C7409DEF66}">
      <dsp:nvSpPr>
        <dsp:cNvPr id="0" name=""/>
        <dsp:cNvSpPr/>
      </dsp:nvSpPr>
      <dsp:spPr>
        <a:xfrm>
          <a:off x="4723301" y="1001273"/>
          <a:ext cx="1905400" cy="642945"/>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Regional</a:t>
          </a:r>
          <a:endParaRPr lang="en-US" sz="1600" kern="1200" dirty="0"/>
        </a:p>
      </dsp:txBody>
      <dsp:txXfrm>
        <a:off x="4723301" y="1001273"/>
        <a:ext cx="1905400" cy="6429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95C1E-B620-4575-8228-EE09D9A04851}">
      <dsp:nvSpPr>
        <dsp:cNvPr id="0" name=""/>
        <dsp:cNvSpPr/>
      </dsp:nvSpPr>
      <dsp:spPr>
        <a:xfrm>
          <a:off x="3314700" y="511107"/>
          <a:ext cx="2317115" cy="326290"/>
        </a:xfrm>
        <a:custGeom>
          <a:avLst/>
          <a:gdLst/>
          <a:ahLst/>
          <a:cxnLst/>
          <a:rect l="0" t="0" r="0" b="0"/>
          <a:pathLst>
            <a:path>
              <a:moveTo>
                <a:pt x="0" y="0"/>
              </a:moveTo>
              <a:lnTo>
                <a:pt x="0" y="163145"/>
              </a:lnTo>
              <a:lnTo>
                <a:pt x="2317115" y="163145"/>
              </a:lnTo>
              <a:lnTo>
                <a:pt x="2317115" y="326290"/>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DF1F4617-6350-46A2-92A5-069564BFCF9A}">
      <dsp:nvSpPr>
        <dsp:cNvPr id="0" name=""/>
        <dsp:cNvSpPr/>
      </dsp:nvSpPr>
      <dsp:spPr>
        <a:xfrm>
          <a:off x="3268980" y="511107"/>
          <a:ext cx="91440" cy="364629"/>
        </a:xfrm>
        <a:custGeom>
          <a:avLst/>
          <a:gdLst/>
          <a:ahLst/>
          <a:cxnLst/>
          <a:rect l="0" t="0" r="0" b="0"/>
          <a:pathLst>
            <a:path>
              <a:moveTo>
                <a:pt x="45720" y="0"/>
              </a:moveTo>
              <a:lnTo>
                <a:pt x="45720" y="364629"/>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3E197D7-DB62-4D24-8294-AE08EF8CE2E1}">
      <dsp:nvSpPr>
        <dsp:cNvPr id="0" name=""/>
        <dsp:cNvSpPr/>
      </dsp:nvSpPr>
      <dsp:spPr>
        <a:xfrm>
          <a:off x="997584" y="511107"/>
          <a:ext cx="2317115" cy="326290"/>
        </a:xfrm>
        <a:custGeom>
          <a:avLst/>
          <a:gdLst/>
          <a:ahLst/>
          <a:cxnLst/>
          <a:rect l="0" t="0" r="0" b="0"/>
          <a:pathLst>
            <a:path>
              <a:moveTo>
                <a:pt x="2317115" y="0"/>
              </a:moveTo>
              <a:lnTo>
                <a:pt x="2317115" y="163145"/>
              </a:lnTo>
              <a:lnTo>
                <a:pt x="0" y="163145"/>
              </a:lnTo>
              <a:lnTo>
                <a:pt x="0" y="326290"/>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1A957E-0D0E-4F0B-87FA-BB04830267E9}">
      <dsp:nvSpPr>
        <dsp:cNvPr id="0" name=""/>
        <dsp:cNvSpPr/>
      </dsp:nvSpPr>
      <dsp:spPr>
        <a:xfrm>
          <a:off x="2330785" y="101076"/>
          <a:ext cx="1967828" cy="410030"/>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Type of load</a:t>
          </a:r>
          <a:endParaRPr lang="en-US" sz="1600" kern="1200" dirty="0"/>
        </a:p>
      </dsp:txBody>
      <dsp:txXfrm>
        <a:off x="2330785" y="101076"/>
        <a:ext cx="1967828" cy="410030"/>
      </dsp:txXfrm>
    </dsp:sp>
    <dsp:sp modelId="{F847FDDD-BCFF-468A-941C-A25577B38B0D}">
      <dsp:nvSpPr>
        <dsp:cNvPr id="0" name=""/>
        <dsp:cNvSpPr/>
      </dsp:nvSpPr>
      <dsp:spPr>
        <a:xfrm>
          <a:off x="2172" y="837398"/>
          <a:ext cx="1990824" cy="50932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Passenger</a:t>
          </a:r>
          <a:endParaRPr lang="en-US" sz="1600" kern="1200" dirty="0"/>
        </a:p>
      </dsp:txBody>
      <dsp:txXfrm>
        <a:off x="2172" y="837398"/>
        <a:ext cx="1990824" cy="509324"/>
      </dsp:txXfrm>
    </dsp:sp>
    <dsp:sp modelId="{DCF72701-F4C2-440E-B139-0CFF1EFF72CB}">
      <dsp:nvSpPr>
        <dsp:cNvPr id="0" name=""/>
        <dsp:cNvSpPr/>
      </dsp:nvSpPr>
      <dsp:spPr>
        <a:xfrm>
          <a:off x="2319287" y="875737"/>
          <a:ext cx="1990824" cy="482405"/>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Cargo</a:t>
          </a:r>
          <a:endParaRPr lang="en-US" sz="1600" kern="1200" dirty="0"/>
        </a:p>
      </dsp:txBody>
      <dsp:txXfrm>
        <a:off x="2319287" y="875737"/>
        <a:ext cx="1990824" cy="482405"/>
      </dsp:txXfrm>
    </dsp:sp>
    <dsp:sp modelId="{02F2658F-8108-49DB-90A0-B0C7409DEF66}">
      <dsp:nvSpPr>
        <dsp:cNvPr id="0" name=""/>
        <dsp:cNvSpPr/>
      </dsp:nvSpPr>
      <dsp:spPr>
        <a:xfrm>
          <a:off x="4636402" y="837398"/>
          <a:ext cx="1990824" cy="509324"/>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Charter Services</a:t>
          </a:r>
          <a:endParaRPr lang="en-US" sz="1600" kern="1200" dirty="0"/>
        </a:p>
      </dsp:txBody>
      <dsp:txXfrm>
        <a:off x="4636402" y="837398"/>
        <a:ext cx="1990824" cy="50932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F4617-6350-46A2-92A5-069564BFCF9A}">
      <dsp:nvSpPr>
        <dsp:cNvPr id="0" name=""/>
        <dsp:cNvSpPr/>
      </dsp:nvSpPr>
      <dsp:spPr>
        <a:xfrm>
          <a:off x="3314700" y="518371"/>
          <a:ext cx="1461622" cy="358155"/>
        </a:xfrm>
        <a:custGeom>
          <a:avLst/>
          <a:gdLst/>
          <a:ahLst/>
          <a:cxnLst/>
          <a:rect l="0" t="0" r="0" b="0"/>
          <a:pathLst>
            <a:path>
              <a:moveTo>
                <a:pt x="0" y="0"/>
              </a:moveTo>
              <a:lnTo>
                <a:pt x="0" y="179077"/>
              </a:lnTo>
              <a:lnTo>
                <a:pt x="1461622" y="179077"/>
              </a:lnTo>
              <a:lnTo>
                <a:pt x="1461622" y="358155"/>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13E197D7-DB62-4D24-8294-AE08EF8CE2E1}">
      <dsp:nvSpPr>
        <dsp:cNvPr id="0" name=""/>
        <dsp:cNvSpPr/>
      </dsp:nvSpPr>
      <dsp:spPr>
        <a:xfrm>
          <a:off x="1853077" y="518371"/>
          <a:ext cx="1461622" cy="358155"/>
        </a:xfrm>
        <a:custGeom>
          <a:avLst/>
          <a:gdLst/>
          <a:ahLst/>
          <a:cxnLst/>
          <a:rect l="0" t="0" r="0" b="0"/>
          <a:pathLst>
            <a:path>
              <a:moveTo>
                <a:pt x="1461622" y="0"/>
              </a:moveTo>
              <a:lnTo>
                <a:pt x="1461622" y="179077"/>
              </a:lnTo>
              <a:lnTo>
                <a:pt x="0" y="179077"/>
              </a:lnTo>
              <a:lnTo>
                <a:pt x="0" y="358155"/>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D1A957E-0D0E-4F0B-87FA-BB04830267E9}">
      <dsp:nvSpPr>
        <dsp:cNvPr id="0" name=""/>
        <dsp:cNvSpPr/>
      </dsp:nvSpPr>
      <dsp:spPr>
        <a:xfrm>
          <a:off x="2234700" y="308"/>
          <a:ext cx="2159999" cy="518062"/>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Fare Structure</a:t>
          </a:r>
          <a:endParaRPr lang="en-US" sz="1600" kern="1200" dirty="0"/>
        </a:p>
      </dsp:txBody>
      <dsp:txXfrm>
        <a:off x="2234700" y="308"/>
        <a:ext cx="2159999" cy="518062"/>
      </dsp:txXfrm>
    </dsp:sp>
    <dsp:sp modelId="{F847FDDD-BCFF-468A-941C-A25577B38B0D}">
      <dsp:nvSpPr>
        <dsp:cNvPr id="0" name=""/>
        <dsp:cNvSpPr/>
      </dsp:nvSpPr>
      <dsp:spPr>
        <a:xfrm>
          <a:off x="760457" y="876526"/>
          <a:ext cx="2185240" cy="486903"/>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Premium Carrier</a:t>
          </a:r>
          <a:endParaRPr lang="en-US" sz="1600" kern="1200" dirty="0"/>
        </a:p>
      </dsp:txBody>
      <dsp:txXfrm>
        <a:off x="760457" y="876526"/>
        <a:ext cx="2185240" cy="486903"/>
      </dsp:txXfrm>
    </dsp:sp>
    <dsp:sp modelId="{DCF72701-F4C2-440E-B139-0CFF1EFF72CB}">
      <dsp:nvSpPr>
        <dsp:cNvPr id="0" name=""/>
        <dsp:cNvSpPr/>
      </dsp:nvSpPr>
      <dsp:spPr>
        <a:xfrm>
          <a:off x="3683702" y="876526"/>
          <a:ext cx="2185240" cy="494765"/>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Low Cost Carrier</a:t>
          </a:r>
          <a:endParaRPr lang="en-US" sz="1600" kern="1200" dirty="0"/>
        </a:p>
      </dsp:txBody>
      <dsp:txXfrm>
        <a:off x="3683702" y="876526"/>
        <a:ext cx="2185240" cy="49476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2">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3">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vList3#2">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bList2#1">
  <dgm:title val=""/>
  <dgm:desc val=""/>
  <dgm:catLst>
    <dgm:cat type="list" pri="7000"/>
    <dgm:cat type="convert" pri="16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E03A1FB-12CB-49E6-809F-DA2D2089BF59}" type="datetimeFigureOut">
              <a:rPr lang="en-US" smtClean="0"/>
              <a:pPr/>
              <a:t>5/8/2015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B6E77-EC63-4CD7-8F8A-914122582C5F}" type="slidenum">
              <a:rPr lang="en-US" smtClean="0"/>
              <a:pPr/>
              <a:t>‹#›</a:t>
            </a:fld>
            <a:endParaRPr lang="en-US"/>
          </a:p>
        </p:txBody>
      </p:sp>
    </p:spTree>
    <p:extLst>
      <p:ext uri="{BB962C8B-B14F-4D97-AF65-F5344CB8AC3E}">
        <p14:creationId xmlns:p14="http://schemas.microsoft.com/office/powerpoint/2010/main" val="3622820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a:t>
            </a:r>
            <a:r>
              <a:rPr lang="en-US" baseline="0" dirty="0" smtClean="0"/>
              <a:t> McKinsey Quarterly</a:t>
            </a:r>
            <a:endParaRPr lang="en-US" dirty="0" smtClean="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Update data</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59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88036207-2064-40C3-9871-BAA1CF5DBC1A}" type="slidenum">
              <a:rPr lang="en-US" smtClean="0"/>
              <a:pPr/>
              <a:t>67</a:t>
            </a:fld>
            <a:endParaRPr lang="en-US" smtClean="0"/>
          </a:p>
        </p:txBody>
      </p:sp>
      <p:sp>
        <p:nvSpPr>
          <p:cNvPr id="22425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224260" name="Rectangle 3"/>
          <p:cNvSpPr>
            <a:spLocks noGrp="1" noChangeArrowheads="1"/>
          </p:cNvSpPr>
          <p:nvPr>
            <p:ph type="body" idx="1"/>
          </p:nvPr>
        </p:nvSpPr>
        <p:spPr>
          <a:xfrm>
            <a:off x="914400" y="4344025"/>
            <a:ext cx="5029200" cy="4114488"/>
          </a:xfrm>
          <a:solidFill>
            <a:srgbClr val="FFFFFF"/>
          </a:solidFill>
          <a:ln>
            <a:solidFill>
              <a:srgbClr val="000000"/>
            </a:solidFill>
          </a:ln>
        </p:spPr>
        <p:txBody>
          <a:bodyPr/>
          <a:lstStyle/>
          <a:p>
            <a:pPr eaLnBrk="1" hangingPunct="1"/>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There is no globally accepted rating standard, each country has its own apex body that determines the rating system. The star rating however is most commonly </a:t>
            </a:r>
            <a:r>
              <a:rPr lang="en-US" sz="1200" dirty="0" err="1" smtClean="0"/>
              <a:t>recognised</a:t>
            </a:r>
            <a:r>
              <a:rPr lang="en-US" sz="1200" dirty="0" smtClean="0"/>
              <a:t> by travelers world over</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74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A4B8BDE-20F4-4AD4-B3A6-49E478D7236E}" type="slidenum">
              <a:rPr lang="en-US" smtClean="0"/>
              <a:pPr>
                <a:defRPr/>
              </a:pPr>
              <a:t>90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661F273-6561-46FA-B727-DB05A416CF5F}" type="slidenum">
              <a:rPr lang="en-US" smtClean="0"/>
              <a:pPr/>
              <a:t>94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661F273-6561-46FA-B727-DB05A416CF5F}" type="slidenum">
              <a:rPr lang="en-US" smtClean="0"/>
              <a:pPr/>
              <a:t>95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661F273-6561-46FA-B727-DB05A416CF5F}" type="slidenum">
              <a:rPr lang="en-US" smtClean="0"/>
              <a:pPr/>
              <a:t>97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12D695F-4236-4687-8651-B1F3491C5B37}" type="slidenum">
              <a:rPr lang="en-US" smtClean="0"/>
              <a:pPr fontAlgn="base">
                <a:spcBef>
                  <a:spcPct val="0"/>
                </a:spcBef>
                <a:spcAft>
                  <a:spcPct val="0"/>
                </a:spcAft>
                <a:defRPr/>
              </a:pPr>
              <a:t>99</a:t>
            </a:fld>
            <a:endParaRPr lang="en-US" smtClean="0"/>
          </a:p>
        </p:txBody>
      </p:sp>
      <p:sp>
        <p:nvSpPr>
          <p:cNvPr id="491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91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Brand positioning defines the essence of a product or service.</a:t>
            </a:r>
            <a:r>
              <a:rPr lang="en-US" baseline="0" dirty="0" smtClean="0"/>
              <a:t> This includes</a:t>
            </a:r>
            <a:r>
              <a:rPr lang="en-US" dirty="0" smtClean="0"/>
              <a:t> intended benefits, personality, and expected behavior.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319824-1E1C-4E55-8693-F0F7F1A0075A}" type="slidenum">
              <a:rPr lang="en-US" smtClean="0"/>
              <a:pPr fontAlgn="base">
                <a:spcBef>
                  <a:spcPct val="0"/>
                </a:spcBef>
                <a:spcAft>
                  <a:spcPct val="0"/>
                </a:spcAft>
                <a:defRPr/>
              </a:pPr>
              <a:t>101</a:t>
            </a:fld>
            <a:endParaRPr lang="en-US" smtClean="0"/>
          </a:p>
        </p:txBody>
      </p:sp>
      <p:sp>
        <p:nvSpPr>
          <p:cNvPr id="532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532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z="900" dirty="0" smtClean="0"/>
              <a:t>The KDS works as the production management system for restaurant operations. Its main function is to dispatch a food order from the order entry system to the appropriate kitchen stations for food preparation without the transfer of paper order slips or voice communication. KDS is designed to display kitchen order information to a kitchen monitor. The orders originate from POS input and are sent to the KDS through the store network.</a:t>
            </a:r>
          </a:p>
          <a:p>
            <a:pPr eaLnBrk="1" hangingPunct="1">
              <a:spcBef>
                <a:spcPct val="0"/>
              </a:spcBef>
            </a:pPr>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661F273-6561-46FA-B727-DB05A416CF5F}" type="slidenum">
              <a:rPr lang="en-US" smtClean="0"/>
              <a:pPr/>
              <a:t>102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Source:</a:t>
            </a:r>
            <a:r>
              <a:rPr lang="en-US" baseline="0" dirty="0" smtClean="0"/>
              <a:t> world tourism council report 2012</a:t>
            </a:r>
          </a:p>
          <a:p>
            <a:r>
              <a:rPr lang="en-US" baseline="0" dirty="0" smtClean="0"/>
              <a:t>MckInsey Report </a:t>
            </a: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10</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8B6E77-EC63-4CD7-8F8A-914122582C5F}" type="slidenum">
              <a:rPr lang="en-US" smtClean="0"/>
              <a:pPr/>
              <a:t>111</a:t>
            </a:fld>
            <a:endParaRPr lang="en-US"/>
          </a:p>
        </p:txBody>
      </p:sp>
    </p:spTree>
    <p:extLst>
      <p:ext uri="{BB962C8B-B14F-4D97-AF65-F5344CB8AC3E}">
        <p14:creationId xmlns:p14="http://schemas.microsoft.com/office/powerpoint/2010/main" val="1397804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141</a:t>
            </a:fld>
            <a:endParaRPr lang="en-US">
              <a:solidFill>
                <a:prstClr val="black"/>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142</a:t>
            </a:fld>
            <a:endParaRPr 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143</a:t>
            </a:fld>
            <a:endParaRPr lang="en-US">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144</a:t>
            </a:fld>
            <a:endParaRPr lang="en-US">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145</a:t>
            </a:fld>
            <a:endParaRPr lang="en-US">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solidFill>
                  <a:prstClr val="black"/>
                </a:solidFill>
              </a:rPr>
              <a:pPr/>
              <a:t>146</a:t>
            </a:fld>
            <a:endParaRPr 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Answers:</a:t>
            </a:r>
          </a:p>
          <a:p>
            <a:pPr marL="228600" indent="-228600">
              <a:buAutoNum type="arabicPeriod"/>
            </a:pPr>
            <a:r>
              <a:rPr lang="en-US" dirty="0" smtClean="0"/>
              <a:t>b,</a:t>
            </a:r>
            <a:r>
              <a:rPr lang="en-US" baseline="0" dirty="0" smtClean="0"/>
              <a:t> c</a:t>
            </a:r>
            <a:endParaRPr lang="en-US" dirty="0" smtClean="0"/>
          </a:p>
          <a:p>
            <a:pPr marL="228600" indent="-228600">
              <a:buAutoNum type="arabicPeriod"/>
            </a:pPr>
            <a:r>
              <a:rPr lang="en-US" dirty="0" smtClean="0"/>
              <a:t>b, d</a:t>
            </a:r>
          </a:p>
          <a:p>
            <a:pPr marL="228600" indent="-228600">
              <a:buAutoNum type="arabicPeriod"/>
            </a:pPr>
            <a:r>
              <a:rPr lang="en-US" dirty="0" smtClean="0"/>
              <a:t>a, c</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Answers:</a:t>
            </a:r>
          </a:p>
          <a:p>
            <a:pPr marL="228600" indent="-228600">
              <a:buFont typeface="+mj-lt"/>
              <a:buAutoNum type="arabicPeriod" startAt="4"/>
            </a:pPr>
            <a:r>
              <a:rPr lang="en-US" dirty="0" smtClean="0"/>
              <a:t>a, b</a:t>
            </a:r>
          </a:p>
          <a:p>
            <a:pPr marL="228600" indent="-228600">
              <a:buFont typeface="+mj-lt"/>
              <a:buAutoNum type="arabicPeriod" startAt="4"/>
            </a:pPr>
            <a:r>
              <a:rPr lang="en-US" dirty="0" smtClean="0"/>
              <a:t>b</a:t>
            </a:r>
          </a:p>
        </p:txBody>
      </p:sp>
      <p:sp>
        <p:nvSpPr>
          <p:cNvPr id="4" name="Slide Number Placeholder 3"/>
          <p:cNvSpPr>
            <a:spLocks noGrp="1"/>
          </p:cNvSpPr>
          <p:nvPr>
            <p:ph type="sldNum" sz="quarter" idx="10"/>
          </p:nvPr>
        </p:nvSpPr>
        <p:spPr/>
        <p:txBody>
          <a:bodyPr/>
          <a:lstStyle/>
          <a:p>
            <a:fld id="{6A8B6E77-EC63-4CD7-8F8A-914122582C5F}" type="slidenum">
              <a:rPr lang="en-US" smtClean="0"/>
              <a:pPr/>
              <a:t>149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r>
              <a:rPr lang="en-US" sz="1200" dirty="0" smtClean="0"/>
              <a:t>Technology trend</a:t>
            </a:r>
          </a:p>
          <a:p>
            <a:pPr marL="342900" indent="-342900" fontAlgn="base">
              <a:spcBef>
                <a:spcPct val="20000"/>
              </a:spcBef>
              <a:spcAft>
                <a:spcPct val="0"/>
              </a:spcAft>
              <a:buFont typeface="Arial" pitchFamily="34" charset="0"/>
              <a:buChar char="•"/>
            </a:pPr>
            <a:r>
              <a:rPr lang="en-US" sz="1200" dirty="0" smtClean="0"/>
              <a:t>Social media is seen as more important than pay per click advertising</a:t>
            </a:r>
          </a:p>
          <a:p>
            <a:pPr marL="342900" indent="-342900" fontAlgn="base">
              <a:spcBef>
                <a:spcPct val="20000"/>
              </a:spcBef>
              <a:spcAft>
                <a:spcPct val="0"/>
              </a:spcAft>
              <a:buFont typeface="Arial" pitchFamily="34" charset="0"/>
              <a:buChar char="•"/>
            </a:pPr>
            <a:r>
              <a:rPr lang="en-US" sz="1200" dirty="0" smtClean="0"/>
              <a:t>Consumers are reluctant to use mobile</a:t>
            </a:r>
          </a:p>
          <a:p>
            <a:pPr marL="342900" indent="-342900" fontAlgn="base">
              <a:spcBef>
                <a:spcPct val="20000"/>
              </a:spcBef>
              <a:spcAft>
                <a:spcPct val="0"/>
              </a:spcAft>
              <a:buFont typeface="Arial" pitchFamily="34" charset="0"/>
              <a:buChar char="•"/>
            </a:pPr>
            <a:r>
              <a:rPr lang="en-US" sz="1200" dirty="0" smtClean="0"/>
              <a:t>Travel industry quite advanced in using social media</a:t>
            </a:r>
          </a:p>
          <a:p>
            <a:pPr marL="342900" indent="-342900" fontAlgn="base">
              <a:spcBef>
                <a:spcPct val="20000"/>
              </a:spcBef>
              <a:spcAft>
                <a:spcPct val="0"/>
              </a:spcAft>
              <a:buFont typeface="Arial" pitchFamily="34" charset="0"/>
              <a:buNone/>
            </a:pPr>
            <a:endParaRPr lang="en-US" sz="1200" dirty="0" smtClean="0"/>
          </a:p>
          <a:p>
            <a:pPr>
              <a:buNone/>
            </a:pPr>
            <a:r>
              <a:rPr lang="en-US" sz="1200" dirty="0" smtClean="0"/>
              <a:t>Emerging Markets:</a:t>
            </a:r>
          </a:p>
          <a:p>
            <a:r>
              <a:rPr lang="en-US" sz="1200" dirty="0" smtClean="0"/>
              <a:t> BRICS – Brazil, Russia, India, China, </a:t>
            </a:r>
          </a:p>
          <a:p>
            <a:r>
              <a:rPr lang="en-US" sz="1200" dirty="0" smtClean="0"/>
              <a:t> SLIMMA – Sri Lanka, Indonesia, Malaysia, Mexico, Argentina</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85% of leisure</a:t>
            </a:r>
            <a:r>
              <a:rPr lang="en-US" baseline="0" dirty="0" smtClean="0"/>
              <a:t> travelers consider the internet their main source of planning travel</a:t>
            </a:r>
          </a:p>
          <a:p>
            <a:r>
              <a:rPr lang="en-US" baseline="0" dirty="0" smtClean="0"/>
              <a:t>Over 50% travelers use mobile phone or device for travel related information</a:t>
            </a:r>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15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661F273-6561-46FA-B727-DB05A416CF5F}" type="slidenum">
              <a:rPr lang="en-US" smtClean="0"/>
              <a:pPr/>
              <a:t>18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6350" lvl="0" indent="-238125" algn="l" rtl="0" eaLnBrk="1" fontAlgn="base" hangingPunct="1">
              <a:spcBef>
                <a:spcPct val="20000"/>
              </a:spcBef>
              <a:spcAft>
                <a:spcPct val="0"/>
              </a:spcAft>
              <a:buFont typeface="Arial" pitchFamily="34" charset="0"/>
              <a:buChar char="•"/>
            </a:pPr>
            <a:r>
              <a:rPr lang="en-US" sz="1800" kern="1200" dirty="0" smtClean="0">
                <a:solidFill>
                  <a:schemeClr val="tx1"/>
                </a:solidFill>
                <a:latin typeface="+mn-lt"/>
                <a:ea typeface="+mn-ea"/>
                <a:cs typeface="+mn-cs"/>
              </a:rPr>
              <a:t>Online sales of leisure and unmanaged business travel in the U.S. surged from just $6.5 billion in 1991 to more than $95 billion in 2008</a:t>
            </a:r>
          </a:p>
          <a:p>
            <a:pPr marL="6350" lvl="0" indent="-238125" algn="l" rtl="0" eaLnBrk="1" fontAlgn="base" hangingPunct="1">
              <a:spcBef>
                <a:spcPct val="20000"/>
              </a:spcBef>
              <a:spcAft>
                <a:spcPct val="0"/>
              </a:spcAft>
              <a:buFont typeface="Arial" pitchFamily="34" charset="0"/>
              <a:buChar char="•"/>
            </a:pPr>
            <a:r>
              <a:rPr lang="en-US" sz="1800" kern="1200" dirty="0" smtClean="0">
                <a:solidFill>
                  <a:schemeClr val="tx1"/>
                </a:solidFill>
                <a:latin typeface="+mn-lt"/>
                <a:ea typeface="+mn-ea"/>
                <a:cs typeface="+mn-cs"/>
              </a:rPr>
              <a:t> More than nine of</a:t>
            </a:r>
            <a:r>
              <a:rPr lang="en-US" sz="1800" kern="1200" baseline="0" dirty="0" smtClean="0">
                <a:solidFill>
                  <a:schemeClr val="tx1"/>
                </a:solidFill>
                <a:latin typeface="+mn-lt"/>
                <a:ea typeface="+mn-ea"/>
                <a:cs typeface="+mn-cs"/>
              </a:rPr>
              <a:t> ten </a:t>
            </a:r>
            <a:r>
              <a:rPr lang="en-US" sz="1800" kern="1200" dirty="0" smtClean="0">
                <a:solidFill>
                  <a:schemeClr val="tx1"/>
                </a:solidFill>
                <a:latin typeface="+mn-lt"/>
                <a:ea typeface="+mn-ea"/>
                <a:cs typeface="+mn-cs"/>
              </a:rPr>
              <a:t>U.S. travelers used the Internet at some point in the travel planning process in 2008</a:t>
            </a:r>
          </a:p>
          <a:p>
            <a:pPr marL="6350" lvl="0" indent="-238125" algn="l" rtl="0" eaLnBrk="1" fontAlgn="base" hangingPunct="1">
              <a:spcBef>
                <a:spcPct val="20000"/>
              </a:spcBef>
              <a:spcAft>
                <a:spcPct val="0"/>
              </a:spcAft>
              <a:buFont typeface="Arial" pitchFamily="34" charset="0"/>
              <a:buChar char="•"/>
            </a:pPr>
            <a:r>
              <a:rPr lang="en-US" sz="1800" kern="1200" dirty="0" smtClean="0">
                <a:solidFill>
                  <a:schemeClr val="tx1"/>
                </a:solidFill>
                <a:latin typeface="+mn-lt"/>
                <a:ea typeface="+mn-ea"/>
                <a:cs typeface="+mn-cs"/>
              </a:rPr>
              <a:t> Four largest OTAs: Expedia, </a:t>
            </a:r>
            <a:r>
              <a:rPr lang="en-US" sz="1800" kern="1200" dirty="0" err="1" smtClean="0">
                <a:solidFill>
                  <a:schemeClr val="tx1"/>
                </a:solidFill>
                <a:latin typeface="+mn-lt"/>
                <a:ea typeface="+mn-ea"/>
                <a:cs typeface="+mn-cs"/>
              </a:rPr>
              <a:t>Orbitz</a:t>
            </a:r>
            <a:r>
              <a:rPr lang="en-US" sz="1800" kern="1200" dirty="0" smtClean="0">
                <a:solidFill>
                  <a:schemeClr val="tx1"/>
                </a:solidFill>
                <a:latin typeface="+mn-lt"/>
                <a:ea typeface="+mn-ea"/>
                <a:cs typeface="+mn-cs"/>
              </a:rPr>
              <a:t> Worldwide, Priceline, Travelocity and their affiliated sites, represented some 96% of all online travel agency</a:t>
            </a:r>
            <a:r>
              <a:rPr lang="en-US" sz="1800" kern="1200" baseline="0" dirty="0" smtClean="0">
                <a:solidFill>
                  <a:schemeClr val="tx1"/>
                </a:solidFill>
                <a:latin typeface="+mn-lt"/>
                <a:ea typeface="+mn-ea"/>
                <a:cs typeface="+mn-cs"/>
              </a:rPr>
              <a:t> </a:t>
            </a:r>
            <a:r>
              <a:rPr lang="en-US" sz="1800" kern="1200" dirty="0" smtClean="0">
                <a:solidFill>
                  <a:schemeClr val="tx1"/>
                </a:solidFill>
                <a:latin typeface="+mn-lt"/>
                <a:ea typeface="+mn-ea"/>
                <a:cs typeface="+mn-cs"/>
              </a:rPr>
              <a:t>sales in 2008.</a:t>
            </a:r>
          </a:p>
          <a:p>
            <a:pPr>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27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B6E77-EC63-4CD7-8F8A-914122582C5F}" type="slidenum">
              <a:rPr lang="en-US" smtClean="0"/>
              <a:pPr/>
              <a:t>43</a:t>
            </a:fld>
            <a:endParaRPr lang="en-US"/>
          </a:p>
        </p:txBody>
      </p:sp>
    </p:spTree>
    <p:extLst>
      <p:ext uri="{BB962C8B-B14F-4D97-AF65-F5344CB8AC3E}">
        <p14:creationId xmlns:p14="http://schemas.microsoft.com/office/powerpoint/2010/main" val="14797223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AB89E81-C9A0-4543-86E3-DC3BD39C584B}" type="slidenum">
              <a:rPr lang="en-US" smtClean="0"/>
              <a:pPr fontAlgn="base">
                <a:spcBef>
                  <a:spcPct val="0"/>
                </a:spcBef>
                <a:spcAft>
                  <a:spcPct val="0"/>
                </a:spcAft>
                <a:defRPr/>
              </a:pPr>
              <a:t>45</a:t>
            </a:fld>
            <a:endParaRPr lang="en-US" dirty="0" smtClean="0"/>
          </a:p>
        </p:txBody>
      </p:sp>
      <p:sp>
        <p:nvSpPr>
          <p:cNvPr id="56323" name="Rectangle 2"/>
          <p:cNvSpPr>
            <a:spLocks noGrp="1" noRot="1" noChangeAspect="1" noChangeArrowheads="1" noTextEdit="1"/>
          </p:cNvSpPr>
          <p:nvPr>
            <p:ph type="sldImg"/>
          </p:nvPr>
        </p:nvSpPr>
        <p:spPr bwMode="auto">
          <a:xfrm>
            <a:off x="1144588" y="687388"/>
            <a:ext cx="4572000" cy="3429000"/>
          </a:xfrm>
          <a:noFill/>
          <a:ln>
            <a:solidFill>
              <a:srgbClr val="000000"/>
            </a:solidFill>
            <a:miter lim="800000"/>
            <a:headEnd/>
            <a:tailEnd/>
          </a:ln>
        </p:spPr>
      </p:sp>
      <p:sp>
        <p:nvSpPr>
          <p:cNvPr id="56324" name="Rectangle 3"/>
          <p:cNvSpPr>
            <a:spLocks noGrp="1" noChangeArrowheads="1"/>
          </p:cNvSpPr>
          <p:nvPr>
            <p:ph type="body" idx="1"/>
          </p:nvPr>
        </p:nvSpPr>
        <p:spPr bwMode="auto">
          <a:xfrm>
            <a:off x="685800" y="4343400"/>
            <a:ext cx="5486400" cy="4113213"/>
          </a:xfrm>
          <a:noFill/>
        </p:spPr>
        <p:txBody>
          <a:bodyPr wrap="square" numCol="1" anchor="t" anchorCtr="0" compatLnSpc="1">
            <a:prstTxWarp prst="textNoShape">
              <a:avLst/>
            </a:prstTxWarp>
          </a:bodyPr>
          <a:lstStyle/>
          <a:p>
            <a:pPr eaLnBrk="1" hangingPunct="1">
              <a:spcBef>
                <a:spcPct val="0"/>
              </a:spcBef>
            </a:pPr>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400" b="1" dirty="0">
              <a:solidFill>
                <a:schemeClr val="bg1"/>
              </a:solidFill>
              <a:cs typeface="Arial" pitchFamily="34" charset="0"/>
            </a:endParaRPr>
          </a:p>
        </p:txBody>
      </p:sp>
      <p:sp>
        <p:nvSpPr>
          <p:cNvPr id="3" name="Rectangle 2"/>
          <p:cNvSpPr/>
          <p:nvPr/>
        </p:nvSpPr>
        <p:spPr>
          <a:xfrm>
            <a:off x="0" y="3048000"/>
            <a:ext cx="9144000" cy="1219200"/>
          </a:xfrm>
          <a:prstGeom prst="rect">
            <a:avLst/>
          </a:prstGeom>
          <a:gradFill flip="none" rotWithShape="1">
            <a:gsLst>
              <a:gs pos="0">
                <a:srgbClr val="953735"/>
              </a:gs>
              <a:gs pos="50000">
                <a:schemeClr val="accent2">
                  <a:lumMod val="75000"/>
                  <a:shade val="67500"/>
                  <a:satMod val="115000"/>
                </a:schemeClr>
              </a:gs>
              <a:gs pos="100000">
                <a:schemeClr val="accent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7" name="Picture 6" descr="picture.jpg"/>
          <p:cNvPicPr>
            <a:picLocks noChangeAspect="1"/>
          </p:cNvPicPr>
          <p:nvPr userDrawn="1"/>
        </p:nvPicPr>
        <p:blipFill>
          <a:blip r:embed="rId3" cstate="print"/>
          <a:stretch>
            <a:fillRect/>
          </a:stretch>
        </p:blipFill>
        <p:spPr bwMode="auto">
          <a:xfrm>
            <a:off x="5792789" y="1752601"/>
            <a:ext cx="3046412" cy="270351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Objective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2900" indent="-342900">
              <a:spcBef>
                <a:spcPct val="20000"/>
              </a:spcBef>
              <a:buFont typeface="Arial" pitchFamily="34" charset="0"/>
              <a:buChar char="•"/>
              <a:defRPr/>
            </a:lvl1pPr>
            <a:lvl2pPr marL="742950" indent="-285750">
              <a:spcBef>
                <a:spcPct val="20000"/>
              </a:spcBef>
              <a:buFont typeface="Arial"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a:defRPr>
                <a:latin typeface="Verdana" pitchFamily="34" charset="0"/>
              </a:defRPr>
            </a:lvl1pPr>
          </a:lstStyle>
          <a:p>
            <a:r>
              <a:rPr lang="en-US" dirty="0" smtClean="0"/>
              <a:t>Click to edit Master title style</a:t>
            </a:r>
            <a:endParaRPr lang="en-GB" dirty="0"/>
          </a:p>
        </p:txBody>
      </p:sp>
      <p:sp>
        <p:nvSpPr>
          <p:cNvPr id="4" name="Slide Number Placeholder 5"/>
          <p:cNvSpPr>
            <a:spLocks noGrp="1"/>
          </p:cNvSpPr>
          <p:nvPr>
            <p:ph type="sldNum" sz="quarter" idx="10"/>
          </p:nvPr>
        </p:nvSpPr>
        <p:spPr>
          <a:xfrm>
            <a:off x="152400" y="6427787"/>
            <a:ext cx="457200" cy="277813"/>
          </a:xfrm>
          <a:prstGeom prst="rect">
            <a:avLst/>
          </a:prstGeom>
          <a:ln/>
        </p:spPr>
        <p:txBody>
          <a:bodyPr/>
          <a:lstStyle>
            <a:lvl1pPr>
              <a:defRPr sz="1400" b="0">
                <a:solidFill>
                  <a:srgbClr val="953735"/>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Course_Completion_Page">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0" y="1905000"/>
            <a:ext cx="9144000" cy="11430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400" b="1" kern="1200" dirty="0">
              <a:solidFill>
                <a:schemeClr val="bg1"/>
              </a:solidFill>
              <a:latin typeface="+mn-lt"/>
              <a:ea typeface="+mn-ea"/>
              <a:cs typeface="Arial" pitchFamily="34" charset="0"/>
            </a:endParaRPr>
          </a:p>
        </p:txBody>
      </p:sp>
      <p:sp>
        <p:nvSpPr>
          <p:cNvPr id="3" name="Rectangle 2"/>
          <p:cNvSpPr/>
          <p:nvPr/>
        </p:nvSpPr>
        <p:spPr>
          <a:xfrm>
            <a:off x="0" y="3048000"/>
            <a:ext cx="9144000" cy="1219200"/>
          </a:xfrm>
          <a:prstGeom prst="rect">
            <a:avLst/>
          </a:prstGeom>
          <a:gradFill flip="none" rotWithShape="1">
            <a:gsLst>
              <a:gs pos="0">
                <a:srgbClr val="953735"/>
              </a:gs>
              <a:gs pos="50000">
                <a:schemeClr val="accent2">
                  <a:lumMod val="75000"/>
                  <a:shade val="67500"/>
                  <a:satMod val="115000"/>
                </a:schemeClr>
              </a:gs>
              <a:gs pos="100000">
                <a:schemeClr val="accent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lvl="1" algn="l" defTabSz="914400" rtl="0" eaLnBrk="1" fontAlgn="auto" latinLnBrk="0" hangingPunct="1">
              <a:spcBef>
                <a:spcPts val="0"/>
              </a:spcBef>
              <a:spcAft>
                <a:spcPts val="0"/>
              </a:spcAft>
              <a:defRPr/>
            </a:pPr>
            <a:endParaRPr lang="en-US" sz="2800" kern="1200" dirty="0">
              <a:solidFill>
                <a:schemeClr val="lt1"/>
              </a:solidFill>
              <a:latin typeface="Myriad Pro" pitchFamily="34" charset="0"/>
              <a:ea typeface="+mn-ea"/>
              <a:cs typeface="+mn-cs"/>
            </a:endParaRPr>
          </a:p>
        </p:txBody>
      </p:sp>
      <p:pic>
        <p:nvPicPr>
          <p:cNvPr id="4" name="Picture 8" descr="present-1_03.jpg"/>
          <p:cNvPicPr>
            <a:picLocks noChangeAspect="1"/>
          </p:cNvPicPr>
          <p:nvPr/>
        </p:nvPicPr>
        <p:blipFill>
          <a:blip r:embed="rId3" cstate="print"/>
          <a:srcRect/>
          <a:stretch>
            <a:fillRect/>
          </a:stretch>
        </p:blipFill>
        <p:spPr bwMode="auto">
          <a:xfrm>
            <a:off x="5791200" y="1712913"/>
            <a:ext cx="3048000" cy="2706687"/>
          </a:xfrm>
          <a:prstGeom prst="rect">
            <a:avLst/>
          </a:prstGeom>
          <a:ln>
            <a:noFill/>
          </a:ln>
          <a:effectLst>
            <a:outerShdw blurRad="292100" dist="139700" dir="2700000" algn="tl" rotWithShape="0">
              <a:srgbClr val="333333">
                <a:alpha val="65000"/>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066800"/>
          </a:xfrm>
        </p:spPr>
        <p:txBody>
          <a:bodyPr/>
          <a:lstStyle>
            <a:lvl1pPr>
              <a:defRPr>
                <a:latin typeface="Verdana" pitchFamily="34" charset="0"/>
              </a:defRPr>
            </a:lvl1pPr>
          </a:lstStyle>
          <a:p>
            <a:r>
              <a:rPr lang="en-US" dirty="0" smtClean="0"/>
              <a:t>Click to edit Master title style</a:t>
            </a:r>
            <a:endParaRPr lang="en-GB" dirty="0"/>
          </a:p>
        </p:txBody>
      </p:sp>
      <p:sp>
        <p:nvSpPr>
          <p:cNvPr id="3" name="Content Placeholder 2"/>
          <p:cNvSpPr>
            <a:spLocks noGrp="1"/>
          </p:cNvSpPr>
          <p:nvPr>
            <p:ph sz="half" idx="1"/>
          </p:nvPr>
        </p:nvSpPr>
        <p:spPr>
          <a:xfrm>
            <a:off x="457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648200" y="1600200"/>
            <a:ext cx="4038600" cy="4525963"/>
          </a:xfrm>
        </p:spPr>
        <p:txBody>
          <a:bodyPr/>
          <a:lstStyle>
            <a:lvl1pPr>
              <a:defRPr sz="28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Slide Number Placeholder 5"/>
          <p:cNvSpPr>
            <a:spLocks noGrp="1"/>
          </p:cNvSpPr>
          <p:nvPr>
            <p:ph type="sldNum" sz="quarter" idx="10"/>
          </p:nvPr>
        </p:nvSpPr>
        <p:spPr>
          <a:xfrm>
            <a:off x="0" y="6400800"/>
            <a:ext cx="457200" cy="277813"/>
          </a:xfrm>
          <a:prstGeom prst="rect">
            <a:avLst/>
          </a:prstGeom>
          <a:ln/>
        </p:spPr>
        <p:txBody>
          <a:bodyPr/>
          <a:lstStyle>
            <a:lvl1pPr>
              <a:defRPr>
                <a:solidFill>
                  <a:schemeClr val="accent2">
                    <a:lumMod val="75000"/>
                  </a:schemeClr>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00200" y="0"/>
            <a:ext cx="7543800" cy="1143000"/>
          </a:xfrm>
        </p:spPr>
        <p:txBody>
          <a:bodyPr/>
          <a:lstStyle>
            <a:lvl1pPr>
              <a:defRPr>
                <a:latin typeface="Verdana" pitchFamily="34" charset="0"/>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457200" y="1657350"/>
            <a:ext cx="4040188"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297112"/>
            <a:ext cx="4040188"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645025" y="1657350"/>
            <a:ext cx="4041775" cy="639762"/>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297112"/>
            <a:ext cx="4041775" cy="3951288"/>
          </a:xfrm>
        </p:spPr>
        <p:txBody>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600">
                <a:latin typeface="+mn-lt"/>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Slide Number Placeholder 5"/>
          <p:cNvSpPr>
            <a:spLocks noGrp="1"/>
          </p:cNvSpPr>
          <p:nvPr>
            <p:ph type="sldNum" sz="quarter" idx="10"/>
          </p:nvPr>
        </p:nvSpPr>
        <p:spPr>
          <a:xfrm>
            <a:off x="0" y="6400800"/>
            <a:ext cx="457200" cy="277813"/>
          </a:xfrm>
          <a:prstGeom prst="rect">
            <a:avLst/>
          </a:prstGeom>
          <a:ln/>
        </p:spPr>
        <p:txBody>
          <a:bodyPr/>
          <a:lstStyle>
            <a:lvl1pPr>
              <a:defRPr>
                <a:solidFill>
                  <a:schemeClr val="accent2">
                    <a:lumMod val="75000"/>
                  </a:schemeClr>
                </a:solidFill>
              </a:defRPr>
            </a:lvl1pPr>
          </a:lstStyle>
          <a:p>
            <a:fld id="{47ED8886-DB3B-44F4-9A80-E6A224679F20}"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ut_the_Author">
    <p:bg>
      <p:bgPr>
        <a:blipFill>
          <a:blip r:embed="rId2" cstate="print"/>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chemeClr val="accent2">
                    <a:lumMod val="75000"/>
                  </a:schemeClr>
                </a:solidFill>
              </a:defRPr>
            </a:lvl1pPr>
          </a:lstStyle>
          <a:p>
            <a:fld id="{A04AFBC5-2B20-4E0B-9DFE-D04369A198DB}" type="slidenum">
              <a:rPr lang="en-GB" smtClean="0"/>
              <a:pPr/>
              <a:t>‹#›</a:t>
            </a:fld>
            <a:endParaRPr lang="en-GB" dirty="0"/>
          </a:p>
        </p:txBody>
      </p:sp>
      <p:sp>
        <p:nvSpPr>
          <p:cNvPr id="7" name="Rectangle 6"/>
          <p:cNvSpPr/>
          <p:nvPr userDrawn="1"/>
        </p:nvSpPr>
        <p:spPr>
          <a:xfrm>
            <a:off x="1524000" y="0"/>
            <a:ext cx="7620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3600" dirty="0" smtClean="0">
                <a:latin typeface="Verdana" pitchFamily="34" charset="0"/>
              </a:rPr>
              <a:t>About the Author</a:t>
            </a:r>
            <a:endParaRPr lang="en-US" sz="3600" b="0" dirty="0">
              <a:latin typeface="Verdana" pitchFamily="34" charset="0"/>
            </a:endParaRPr>
          </a:p>
        </p:txBody>
      </p:sp>
      <p:graphicFrame>
        <p:nvGraphicFramePr>
          <p:cNvPr id="8" name="Group 81"/>
          <p:cNvGraphicFramePr>
            <a:graphicFrameLocks noGrp="1"/>
          </p:cNvGraphicFramePr>
          <p:nvPr userDrawn="1"/>
        </p:nvGraphicFramePr>
        <p:xfrm>
          <a:off x="533400" y="2286000"/>
          <a:ext cx="8153400" cy="1828800"/>
        </p:xfrm>
        <a:graphic>
          <a:graphicData uri="http://schemas.openxmlformats.org/drawingml/2006/table">
            <a:tbl>
              <a:tblPr/>
              <a:tblGrid>
                <a:gridCol w="1676400"/>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Created By:</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Credential Information:</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cap="none" normalizeH="0" baseline="0" dirty="0" smtClean="0">
                          <a:ln>
                            <a:noFill/>
                          </a:ln>
                          <a:solidFill>
                            <a:schemeClr val="tx1"/>
                          </a:solidFill>
                          <a:effectLst/>
                          <a:latin typeface="+mn-lt"/>
                        </a:rPr>
                        <a:t> </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1" i="0" u="none" strike="noStrike" cap="none" normalizeH="0" baseline="0" dirty="0" smtClean="0">
                          <a:ln>
                            <a:noFill/>
                          </a:ln>
                          <a:solidFill>
                            <a:schemeClr val="bg1"/>
                          </a:solidFill>
                          <a:effectLst/>
                          <a:latin typeface="+mn-lt"/>
                        </a:rPr>
                        <a:t>Version and Date:</a:t>
                      </a:r>
                    </a:p>
                  </a:txBody>
                  <a:tcPr horzOverflow="overflow">
                    <a:lnL w="28575" cap="flat" cmpd="sng" algn="ctr">
                      <a:solidFill>
                        <a:srgbClr val="134575"/>
                      </a:solidFill>
                      <a:prstDash val="solid"/>
                      <a:round/>
                      <a:headEnd type="none" w="med" len="med"/>
                      <a:tailEnd type="none" w="med" len="med"/>
                    </a:lnL>
                    <a:lnR w="31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solidFill>
                      <a:schemeClr val="accent5">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cap="none" normalizeH="0" baseline="0" dirty="0" smtClean="0">
                        <a:ln>
                          <a:noFill/>
                        </a:ln>
                        <a:solidFill>
                          <a:schemeClr val="tx1"/>
                        </a:solidFill>
                        <a:effectLst/>
                        <a:latin typeface="+mn-lt"/>
                      </a:endParaRP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
        <p:nvSpPr>
          <p:cNvPr id="9" name="Rectangle 8"/>
          <p:cNvSpPr/>
          <p:nvPr userDrawn="1"/>
        </p:nvSpPr>
        <p:spPr>
          <a:xfrm>
            <a:off x="1252240" y="4648200"/>
            <a:ext cx="6440481" cy="646331"/>
          </a:xfrm>
          <a:prstGeom prst="rect">
            <a:avLst/>
          </a:prstGeom>
        </p:spPr>
        <p:txBody>
          <a:bodyPr wrap="none">
            <a:spAutoFit/>
          </a:bodyPr>
          <a:lstStyle/>
          <a:p>
            <a:pPr algn="ctr">
              <a:defRPr/>
            </a:pPr>
            <a:r>
              <a:rPr lang="en-US" sz="3600" b="1" kern="10" dirty="0">
                <a:ln w="9525">
                  <a:solidFill>
                    <a:srgbClr val="3366FF"/>
                  </a:solidFill>
                  <a:round/>
                  <a:headEnd/>
                  <a:tailEnd/>
                </a:ln>
                <a:solidFill>
                  <a:srgbClr val="3188B4"/>
                </a:solidFill>
                <a:latin typeface="Tw Cen MT Condensed"/>
              </a:rPr>
              <a:t>Cognizant Certified Official Curriculum</a:t>
            </a:r>
          </a:p>
        </p:txBody>
      </p:sp>
      <p:sp>
        <p:nvSpPr>
          <p:cNvPr id="11" name="Text Placeholder 10"/>
          <p:cNvSpPr>
            <a:spLocks noGrp="1"/>
          </p:cNvSpPr>
          <p:nvPr>
            <p:ph type="body" sz="quarter" idx="13" hasCustomPrompt="1"/>
          </p:nvPr>
        </p:nvSpPr>
        <p:spPr>
          <a:xfrm>
            <a:off x="2209800" y="2286000"/>
            <a:ext cx="6477000" cy="609600"/>
          </a:xfrm>
        </p:spPr>
        <p:txBody>
          <a:bodyPr/>
          <a:lstStyle>
            <a:lvl1pPr>
              <a:buNone/>
              <a:defRPr sz="1600" baseline="0">
                <a:latin typeface="+mj-lt"/>
              </a:defRPr>
            </a:lvl1pPr>
          </a:lstStyle>
          <a:p>
            <a:pPr lvl="0"/>
            <a:r>
              <a:rPr lang="en-US" dirty="0" smtClean="0"/>
              <a:t>Click to edit Created By</a:t>
            </a:r>
            <a:endParaRPr lang="en-GB" dirty="0"/>
          </a:p>
        </p:txBody>
      </p:sp>
      <p:sp>
        <p:nvSpPr>
          <p:cNvPr id="13" name="Text Placeholder 12"/>
          <p:cNvSpPr>
            <a:spLocks noGrp="1"/>
          </p:cNvSpPr>
          <p:nvPr>
            <p:ph type="body" sz="quarter" idx="14" hasCustomPrompt="1"/>
          </p:nvPr>
        </p:nvSpPr>
        <p:spPr>
          <a:xfrm>
            <a:off x="2209800" y="2895600"/>
            <a:ext cx="6477000" cy="609600"/>
          </a:xfrm>
        </p:spPr>
        <p:txBody>
          <a:bodyPr/>
          <a:lstStyle>
            <a:lvl1pPr>
              <a:buNone/>
              <a:defRPr sz="1600">
                <a:latin typeface="+mn-lt"/>
              </a:defRPr>
            </a:lvl1pPr>
          </a:lstStyle>
          <a:p>
            <a:pPr lvl="0"/>
            <a:r>
              <a:rPr lang="en-US" dirty="0" smtClean="0"/>
              <a:t>Click to edit Credentials</a:t>
            </a:r>
            <a:endParaRPr lang="en-GB" dirty="0"/>
          </a:p>
        </p:txBody>
      </p:sp>
      <p:sp>
        <p:nvSpPr>
          <p:cNvPr id="15" name="Text Placeholder 14"/>
          <p:cNvSpPr>
            <a:spLocks noGrp="1"/>
          </p:cNvSpPr>
          <p:nvPr>
            <p:ph type="body" sz="quarter" idx="15" hasCustomPrompt="1"/>
          </p:nvPr>
        </p:nvSpPr>
        <p:spPr>
          <a:xfrm>
            <a:off x="2209800" y="3505200"/>
            <a:ext cx="6477000" cy="609600"/>
          </a:xfrm>
        </p:spPr>
        <p:txBody>
          <a:bodyPr/>
          <a:lstStyle>
            <a:lvl1pPr>
              <a:buNone/>
              <a:defRPr sz="1600">
                <a:latin typeface="+mj-lt"/>
              </a:defRPr>
            </a:lvl1pPr>
          </a:lstStyle>
          <a:p>
            <a:pPr lvl="0"/>
            <a:r>
              <a:rPr lang="en-US" dirty="0" smtClean="0"/>
              <a:t>Click to edit Version and Date</a:t>
            </a:r>
            <a:endParaRPr lang="en-GB"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Learn_How">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Verdana" pitchFamily="34" charset="0"/>
              </a:defRPr>
            </a:lvl1pPr>
          </a:lstStyle>
          <a:p>
            <a:r>
              <a:rPr lang="en-US" dirty="0" smtClean="0"/>
              <a:t>Click to edit Slide Title</a:t>
            </a:r>
            <a:endParaRPr lang="en-GB" dirty="0"/>
          </a:p>
        </p:txBody>
      </p:sp>
      <p:sp>
        <p:nvSpPr>
          <p:cNvPr id="3" name="Content Placeholder 2"/>
          <p:cNvSpPr>
            <a:spLocks noGrp="1"/>
          </p:cNvSpPr>
          <p:nvPr>
            <p:ph idx="1" hasCustomPrompt="1"/>
          </p:nvPr>
        </p:nvSpPr>
        <p:spPr/>
        <p:txBody>
          <a:bodyPr/>
          <a:lstStyle>
            <a:lvl1pPr marL="342900" indent="-342900">
              <a:spcBef>
                <a:spcPct val="20000"/>
              </a:spcBef>
              <a:buFont typeface="Arial" charset="0"/>
              <a:buChar char="•"/>
              <a:defRPr>
                <a:latin typeface="+mn-lt"/>
              </a:defRPr>
            </a:lvl1pPr>
          </a:lstStyle>
          <a:p>
            <a:pPr marL="342900" indent="-342900">
              <a:spcBef>
                <a:spcPct val="20000"/>
              </a:spcBef>
              <a:buFont typeface="Arial" charset="0"/>
              <a:buChar char="•"/>
              <a:defRPr/>
            </a:pPr>
            <a:r>
              <a:rPr lang="en-US" sz="3200" dirty="0" smtClean="0">
                <a:latin typeface="+mn-lt"/>
              </a:rPr>
              <a:t>Add text here. (Topic slide starts from here)</a:t>
            </a:r>
          </a:p>
          <a:p>
            <a:pPr marL="342900" indent="-342900">
              <a:spcBef>
                <a:spcPct val="20000"/>
              </a:spcBef>
              <a:buFont typeface="Arial" charset="0"/>
              <a:buChar char="•"/>
              <a:defRPr/>
            </a:pPr>
            <a:r>
              <a:rPr lang="en-US" sz="3200" dirty="0" smtClean="0">
                <a:latin typeface="+mn-lt"/>
              </a:rPr>
              <a:t>You can add a picture, chart, or other content in the right column by clicking the appropriate button.</a:t>
            </a:r>
          </a:p>
          <a:p>
            <a:pPr marL="342900" indent="-342900">
              <a:spcBef>
                <a:spcPct val="20000"/>
              </a:spcBef>
              <a:buFont typeface="Arial" charset="0"/>
              <a:buChar char="•"/>
              <a:defRPr/>
            </a:pPr>
            <a:r>
              <a:rPr lang="en-US" sz="3200" dirty="0" smtClean="0">
                <a:latin typeface="+mn-lt"/>
              </a:rPr>
              <a:t>You may need more than one slide for each topic. To add a slide, click </a:t>
            </a:r>
            <a:r>
              <a:rPr lang="en-US" sz="3200" b="1" dirty="0" smtClean="0">
                <a:latin typeface="+mn-lt"/>
              </a:rPr>
              <a:t>New Slide</a:t>
            </a:r>
            <a:r>
              <a:rPr lang="en-US" sz="3200" dirty="0" smtClean="0">
                <a:latin typeface="+mn-lt"/>
              </a:rPr>
              <a:t> on the </a:t>
            </a:r>
            <a:r>
              <a:rPr lang="en-US" sz="3200" b="1" dirty="0" smtClean="0">
                <a:latin typeface="+mn-lt"/>
              </a:rPr>
              <a:t>Insert</a:t>
            </a:r>
            <a:r>
              <a:rPr lang="en-US" sz="3200" dirty="0" smtClean="0">
                <a:latin typeface="+mn-lt"/>
              </a:rPr>
              <a:t> menu, or press CTRL+M </a:t>
            </a:r>
            <a:r>
              <a:rPr lang="en-US" sz="3200" b="1" dirty="0" smtClean="0">
                <a:latin typeface="+mn-lt"/>
              </a:rPr>
              <a:t>and add a suitable slide depending upon the content</a:t>
            </a:r>
            <a:endParaRPr lang="en-US" sz="3200" dirty="0">
              <a:latin typeface="+mn-lt"/>
            </a:endParaRPr>
          </a:p>
        </p:txBody>
      </p:sp>
      <p:sp>
        <p:nvSpPr>
          <p:cNvPr id="6" name="Slide Number Placeholder 5"/>
          <p:cNvSpPr>
            <a:spLocks noGrp="1"/>
          </p:cNvSpPr>
          <p:nvPr>
            <p:ph type="sldNum" sz="quarter" idx="12"/>
          </p:nvPr>
        </p:nvSpPr>
        <p:spPr>
          <a:xfrm>
            <a:off x="0" y="6473952"/>
            <a:ext cx="457200" cy="276999"/>
          </a:xfrm>
          <a:prstGeom prst="rect">
            <a:avLst/>
          </a:prstGeom>
        </p:spPr>
        <p:txBody>
          <a:bodyPr/>
          <a:lstStyle>
            <a:lvl1pPr>
              <a:defRPr>
                <a:solidFill>
                  <a:schemeClr val="accent2">
                    <a:lumMod val="75000"/>
                  </a:schemeClr>
                </a:solidFill>
              </a:defRPr>
            </a:lvl1pPr>
          </a:lstStyle>
          <a:p>
            <a:fld id="{A04AFBC5-2B20-4E0B-9DFE-D04369A198DB}" type="slidenum">
              <a:rPr lang="en-GB" smtClean="0"/>
              <a:pPr/>
              <a:t>‹#›</a:t>
            </a:fld>
            <a:endParaRPr lang="en-GB"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xfrm>
            <a:off x="7010400" y="6613525"/>
            <a:ext cx="2133600" cy="244475"/>
          </a:xfrm>
          <a:prstGeom prst="rect">
            <a:avLst/>
          </a:prstGeom>
          <a:ln/>
        </p:spPr>
        <p:txBody>
          <a:bodyPr/>
          <a:lstStyle>
            <a:lvl1pPr>
              <a:defRPr/>
            </a:lvl1pPr>
          </a:lstStyle>
          <a:p>
            <a:pPr>
              <a:defRPr/>
            </a:pPr>
            <a:fld id="{169C21A7-84CF-440E-9A0D-9DA0AC1F429B}" type="slidenum">
              <a:rPr lang="en-AU"/>
              <a:pPr>
                <a:defRPr/>
              </a:pPr>
              <a:t>‹#›</a:t>
            </a:fld>
            <a:endParaRPr lang="en-AU"/>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lum/>
          </a:blip>
          <a:srcRect/>
          <a:stretch>
            <a:fillRect/>
          </a:stretch>
        </a:blipFill>
        <a:effectLst/>
      </p:bgPr>
    </p:bg>
    <p:spTree>
      <p:nvGrpSpPr>
        <p:cNvPr id="1" name=""/>
        <p:cNvGrpSpPr/>
        <p:nvPr/>
      </p:nvGrpSpPr>
      <p:grpSpPr>
        <a:xfrm>
          <a:off x="0" y="0"/>
          <a:ext cx="0" cy="0"/>
          <a:chOff x="0" y="0"/>
          <a:chExt cx="0" cy="0"/>
        </a:xfrm>
      </p:grpSpPr>
      <p:sp>
        <p:nvSpPr>
          <p:cNvPr id="7" name="Rectangle 6"/>
          <p:cNvSpPr/>
          <p:nvPr/>
        </p:nvSpPr>
        <p:spPr>
          <a:xfrm>
            <a:off x="0" y="1143000"/>
            <a:ext cx="9144000" cy="152400"/>
          </a:xfrm>
          <a:prstGeom prst="rect">
            <a:avLst/>
          </a:prstGeom>
          <a:gradFill flip="none" rotWithShape="1">
            <a:gsLst>
              <a:gs pos="0">
                <a:srgbClr val="008080">
                  <a:tint val="66000"/>
                  <a:satMod val="160000"/>
                </a:srgbClr>
              </a:gs>
              <a:gs pos="50000">
                <a:srgbClr val="008080">
                  <a:tint val="44500"/>
                  <a:satMod val="160000"/>
                </a:srgbClr>
              </a:gs>
              <a:gs pos="100000">
                <a:srgbClr val="008080">
                  <a:tint val="23500"/>
                  <a:satMod val="160000"/>
                </a:srgb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b="1" baseline="-25000" dirty="0">
              <a:solidFill>
                <a:schemeClr val="bg1"/>
              </a:solidFill>
              <a:latin typeface="Arial" pitchFamily="34" charset="0"/>
              <a:cs typeface="Arial" pitchFamily="34" charset="0"/>
            </a:endParaRPr>
          </a:p>
        </p:txBody>
      </p:sp>
      <p:sp>
        <p:nvSpPr>
          <p:cNvPr id="2" name="Title Placeholder 1"/>
          <p:cNvSpPr>
            <a:spLocks noGrp="1"/>
          </p:cNvSpPr>
          <p:nvPr>
            <p:ph type="title"/>
          </p:nvPr>
        </p:nvSpPr>
        <p:spPr>
          <a:xfrm>
            <a:off x="1600200" y="0"/>
            <a:ext cx="7543800" cy="1143000"/>
          </a:xfrm>
          <a:prstGeom prst="rect">
            <a:avLst/>
          </a:prstGeom>
          <a:noFill/>
          <a:ln>
            <a:noFill/>
          </a:ln>
        </p:spPr>
        <p:style>
          <a:lnRef idx="2">
            <a:schemeClr val="accent1">
              <a:shade val="50000"/>
            </a:schemeClr>
          </a:lnRef>
          <a:fillRef idx="1">
            <a:schemeClr val="accent1"/>
          </a:fillRef>
          <a:effectRef idx="0">
            <a:schemeClr val="accent1"/>
          </a:effectRef>
          <a:fontRef idx="none">
            <a:schemeClr val="lt1"/>
          </a:fontRef>
        </p:style>
        <p:txBody>
          <a:bodyPr anchor="ctr"/>
          <a:lstStyle/>
          <a:p>
            <a:r>
              <a:rPr lang="en-US" dirty="0" smtClean="0"/>
              <a:t>Click to edit Master title style</a:t>
            </a:r>
            <a:endParaRPr lang="en-GB" dirty="0"/>
          </a:p>
        </p:txBody>
      </p:sp>
      <p:sp>
        <p:nvSpPr>
          <p:cNvPr id="1028" name="Text Placeholder 2"/>
          <p:cNvSpPr>
            <a:spLocks noGrp="1"/>
          </p:cNvSpPr>
          <p:nvPr>
            <p:ph type="body" idx="1"/>
          </p:nvPr>
        </p:nvSpPr>
        <p:spPr bwMode="auto">
          <a:xfrm>
            <a:off x="228600" y="1609725"/>
            <a:ext cx="8686800" cy="4946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8" name="Rectangle 7"/>
          <p:cNvSpPr/>
          <p:nvPr/>
        </p:nvSpPr>
        <p:spPr>
          <a:xfrm>
            <a:off x="-10886" y="1295400"/>
            <a:ext cx="9154887" cy="195943"/>
          </a:xfrm>
          <a:prstGeom prst="rect">
            <a:avLst/>
          </a:prstGeom>
          <a:gradFill flip="none" rotWithShape="1">
            <a:gsLst>
              <a:gs pos="0">
                <a:srgbClr val="BC4744">
                  <a:shade val="30000"/>
                  <a:satMod val="115000"/>
                </a:srgbClr>
              </a:gs>
              <a:gs pos="50000">
                <a:srgbClr val="BC4744">
                  <a:shade val="67500"/>
                  <a:satMod val="115000"/>
                </a:srgbClr>
              </a:gs>
              <a:gs pos="100000">
                <a:srgbClr val="BC4744">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800" dirty="0">
              <a:latin typeface="Myriad Pro" pitchFamily="34" charset="0"/>
            </a:endParaRPr>
          </a:p>
        </p:txBody>
      </p:sp>
      <p:pic>
        <p:nvPicPr>
          <p:cNvPr id="10" name="Picture 10" descr="picture.jpg"/>
          <p:cNvPicPr>
            <a:picLocks noChangeAspect="1"/>
          </p:cNvPicPr>
          <p:nvPr userDrawn="1"/>
        </p:nvPicPr>
        <p:blipFill>
          <a:blip r:embed="rId11" cstate="print"/>
          <a:srcRect/>
          <a:stretch>
            <a:fillRect/>
          </a:stretch>
        </p:blipFill>
        <p:spPr bwMode="auto">
          <a:xfrm>
            <a:off x="0" y="0"/>
            <a:ext cx="1460500" cy="12954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Lst>
  <p:timing>
    <p:tnLst>
      <p:par>
        <p:cTn id="1" dur="indefinite" restart="never" nodeType="tmRoot"/>
      </p:par>
    </p:tnLst>
  </p:timing>
  <p:hf sldNum="0" hdr="0" ftr="0" dt="0"/>
  <p:txStyles>
    <p:titleStyle>
      <a:lvl1pPr algn="l" rtl="0" eaLnBrk="1" fontAlgn="base" hangingPunct="1">
        <a:spcBef>
          <a:spcPct val="0"/>
        </a:spcBef>
        <a:spcAft>
          <a:spcPct val="0"/>
        </a:spcAft>
        <a:defRPr lang="en-GB" sz="3600" kern="1200" dirty="0">
          <a:solidFill>
            <a:srgbClr val="FFFFFF"/>
          </a:solidFill>
          <a:latin typeface="Verdana" pitchFamily="34" charset="0"/>
          <a:ea typeface="+mn-ea"/>
          <a:cs typeface="+mn-cs"/>
        </a:defRPr>
      </a:lvl1pPr>
      <a:lvl2pPr algn="l" rtl="0" eaLnBrk="1" fontAlgn="base" hangingPunct="1">
        <a:spcBef>
          <a:spcPct val="0"/>
        </a:spcBef>
        <a:spcAft>
          <a:spcPct val="0"/>
        </a:spcAft>
        <a:defRPr sz="3600">
          <a:solidFill>
            <a:srgbClr val="FFFFFF"/>
          </a:solidFill>
          <a:latin typeface="Monotype Corsiva" pitchFamily="66" charset="0"/>
        </a:defRPr>
      </a:lvl2pPr>
      <a:lvl3pPr algn="l" rtl="0" eaLnBrk="1" fontAlgn="base" hangingPunct="1">
        <a:spcBef>
          <a:spcPct val="0"/>
        </a:spcBef>
        <a:spcAft>
          <a:spcPct val="0"/>
        </a:spcAft>
        <a:defRPr sz="3600">
          <a:solidFill>
            <a:srgbClr val="FFFFFF"/>
          </a:solidFill>
          <a:latin typeface="Monotype Corsiva" pitchFamily="66" charset="0"/>
        </a:defRPr>
      </a:lvl3pPr>
      <a:lvl4pPr algn="l" rtl="0" eaLnBrk="1" fontAlgn="base" hangingPunct="1">
        <a:spcBef>
          <a:spcPct val="0"/>
        </a:spcBef>
        <a:spcAft>
          <a:spcPct val="0"/>
        </a:spcAft>
        <a:defRPr sz="3600">
          <a:solidFill>
            <a:srgbClr val="FFFFFF"/>
          </a:solidFill>
          <a:latin typeface="Monotype Corsiva" pitchFamily="66" charset="0"/>
        </a:defRPr>
      </a:lvl4pPr>
      <a:lvl5pPr algn="l" rtl="0" eaLnBrk="1" fontAlgn="base" hangingPunct="1">
        <a:spcBef>
          <a:spcPct val="0"/>
        </a:spcBef>
        <a:spcAft>
          <a:spcPct val="0"/>
        </a:spcAft>
        <a:defRPr sz="3600">
          <a:solidFill>
            <a:srgbClr val="FFFFFF"/>
          </a:solidFill>
          <a:latin typeface="Monotype Corsiva" pitchFamily="66" charset="0"/>
        </a:defRPr>
      </a:lvl5pPr>
      <a:lvl6pPr marL="457200" algn="l" rtl="0" eaLnBrk="1" fontAlgn="base" hangingPunct="1">
        <a:spcBef>
          <a:spcPct val="0"/>
        </a:spcBef>
        <a:spcAft>
          <a:spcPct val="0"/>
        </a:spcAft>
        <a:defRPr sz="3600">
          <a:solidFill>
            <a:srgbClr val="FFFFFF"/>
          </a:solidFill>
          <a:latin typeface="Monotype Corsiva" pitchFamily="66" charset="0"/>
        </a:defRPr>
      </a:lvl6pPr>
      <a:lvl7pPr marL="914400" algn="l" rtl="0" eaLnBrk="1" fontAlgn="base" hangingPunct="1">
        <a:spcBef>
          <a:spcPct val="0"/>
        </a:spcBef>
        <a:spcAft>
          <a:spcPct val="0"/>
        </a:spcAft>
        <a:defRPr sz="3600">
          <a:solidFill>
            <a:srgbClr val="FFFFFF"/>
          </a:solidFill>
          <a:latin typeface="Monotype Corsiva" pitchFamily="66" charset="0"/>
        </a:defRPr>
      </a:lvl7pPr>
      <a:lvl8pPr marL="1371600" algn="l" rtl="0" eaLnBrk="1" fontAlgn="base" hangingPunct="1">
        <a:spcBef>
          <a:spcPct val="0"/>
        </a:spcBef>
        <a:spcAft>
          <a:spcPct val="0"/>
        </a:spcAft>
        <a:defRPr sz="3600">
          <a:solidFill>
            <a:srgbClr val="FFFFFF"/>
          </a:solidFill>
          <a:latin typeface="Monotype Corsiva" pitchFamily="66" charset="0"/>
        </a:defRPr>
      </a:lvl8pPr>
      <a:lvl9pPr marL="1828800" algn="l" rtl="0" eaLnBrk="1" fontAlgn="base" hangingPunct="1">
        <a:spcBef>
          <a:spcPct val="0"/>
        </a:spcBef>
        <a:spcAft>
          <a:spcPct val="0"/>
        </a:spcAft>
        <a:defRPr sz="3600">
          <a:solidFill>
            <a:srgbClr val="FFFFFF"/>
          </a:solidFill>
          <a:latin typeface="Monotype Corsiva" pitchFamily="66" charset="0"/>
        </a:defRPr>
      </a:lvl9pPr>
    </p:titleStyle>
    <p:body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3" Type="http://schemas.openxmlformats.org/officeDocument/2006/relationships/diagramData" Target="../diagrams/data25.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 Type="http://schemas.openxmlformats.org/officeDocument/2006/relationships/notesSlide" Target="../notesSlides/notesSlide19.xml"/><Relationship Id="rId16" Type="http://schemas.openxmlformats.org/officeDocument/2006/relationships/diagramColors" Target="../diagrams/colors27.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5" Type="http://schemas.openxmlformats.org/officeDocument/2006/relationships/diagramQuickStyle" Target="../diagrams/quickStyle25.xml"/><Relationship Id="rId15" Type="http://schemas.openxmlformats.org/officeDocument/2006/relationships/diagramQuickStyle" Target="../diagrams/quickStyle27.xml"/><Relationship Id="rId10" Type="http://schemas.openxmlformats.org/officeDocument/2006/relationships/diagramQuickStyle" Target="../diagrams/quickStyle26.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8.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image" Target="../media/image49.jpeg"/><Relationship Id="rId4" Type="http://schemas.openxmlformats.org/officeDocument/2006/relationships/diagramLayout" Target="../diagrams/layout13.xml"/><Relationship Id="rId9" Type="http://schemas.openxmlformats.org/officeDocument/2006/relationships/image" Target="../media/image48.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diagramLayout" Target="../diagrams/layout15.xml"/><Relationship Id="rId3" Type="http://schemas.openxmlformats.org/officeDocument/2006/relationships/diagramLayout" Target="../diagrams/layout14.xml"/><Relationship Id="rId7" Type="http://schemas.openxmlformats.org/officeDocument/2006/relationships/diagramData" Target="../diagrams/data15.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11" Type="http://schemas.microsoft.com/office/2007/relationships/diagramDrawing" Target="../diagrams/drawing15.xml"/><Relationship Id="rId5" Type="http://schemas.openxmlformats.org/officeDocument/2006/relationships/diagramColors" Target="../diagrams/colors14.xml"/><Relationship Id="rId10" Type="http://schemas.openxmlformats.org/officeDocument/2006/relationships/diagramColors" Target="../diagrams/colors15.xml"/><Relationship Id="rId4" Type="http://schemas.openxmlformats.org/officeDocument/2006/relationships/diagramQuickStyle" Target="../diagrams/quickStyle14.xml"/><Relationship Id="rId9" Type="http://schemas.openxmlformats.org/officeDocument/2006/relationships/diagramQuickStyle" Target="../diagrams/quickStyle15.xml"/></Relationships>
</file>

<file path=ppt/slides/_rels/slide7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7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jpeg"/><Relationship Id="rId4" Type="http://schemas.openxmlformats.org/officeDocument/2006/relationships/image" Target="../media/image58.jpeg"/></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7.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93.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png"/><Relationship Id="rId7"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jpeg"/></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3.jpeg"/><Relationship Id="rId5" Type="http://schemas.openxmlformats.org/officeDocument/2006/relationships/image" Target="../media/image77.jpe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png"/></Relationships>
</file>

<file path=ppt/slides/_rels/slide9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200" b="1" smtClean="0">
                <a:solidFill>
                  <a:schemeClr val="tx1"/>
                </a:solidFill>
                <a:latin typeface="Myriad Pro" pitchFamily="34" charset="0"/>
                <a:cs typeface="Arial" pitchFamily="34" charset="0"/>
              </a:rPr>
              <a:t>Travel and Hospitality</a:t>
            </a:r>
            <a:endParaRPr lang="en-US" sz="2200" b="1" dirty="0" smtClean="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Travel and Hospitality</a:t>
            </a: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1400" b="1" u="none" strike="noStrike" kern="1200" cap="none" spc="0" normalizeH="0" baseline="0" noProof="0" dirty="0" smtClean="0">
                <a:ln>
                  <a:noFill/>
                </a:ln>
                <a:solidFill>
                  <a:srgbClr val="953735"/>
                </a:solidFill>
                <a:effectLst/>
                <a:uLnTx/>
                <a:uFillTx/>
                <a:latin typeface="+mj-lt"/>
                <a:cs typeface="Arial" pitchFamily="34" charset="0"/>
              </a:rPr>
              <a:t>LEVEL – </a:t>
            </a:r>
            <a:r>
              <a:rPr lang="en-US" sz="1400" b="1" dirty="0" smtClean="0">
                <a:solidFill>
                  <a:srgbClr val="953735"/>
                </a:solidFill>
                <a:latin typeface="+mj-lt"/>
                <a:cs typeface="Arial" pitchFamily="34" charset="0"/>
              </a:rPr>
              <a:t>LEARNER</a:t>
            </a: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p:txBody>
          <a:bodyPr/>
          <a:lstStyle/>
          <a:p>
            <a:pPr eaLnBrk="1" hangingPunct="1"/>
            <a:r>
              <a:rPr lang="en-US" dirty="0" smtClean="0"/>
              <a:t>Industry at a Glance</a:t>
            </a:r>
          </a:p>
        </p:txBody>
      </p:sp>
      <p:graphicFrame>
        <p:nvGraphicFramePr>
          <p:cNvPr id="5" name="Diagram 4"/>
          <p:cNvGraphicFramePr/>
          <p:nvPr/>
        </p:nvGraphicFramePr>
        <p:xfrm>
          <a:off x="381000" y="1676400"/>
          <a:ext cx="7848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57200" y="6096000"/>
            <a:ext cx="3733800" cy="307777"/>
          </a:xfrm>
          <a:prstGeom prst="rect">
            <a:avLst/>
          </a:prstGeom>
          <a:noFill/>
        </p:spPr>
        <p:txBody>
          <a:bodyPr wrap="square" rtlCol="0">
            <a:spAutoFit/>
          </a:bodyPr>
          <a:lstStyle/>
          <a:p>
            <a:r>
              <a:rPr lang="en-US" sz="1400" b="1" dirty="0" smtClean="0"/>
              <a:t>Source</a:t>
            </a:r>
            <a:r>
              <a:rPr lang="en-US" sz="1400" dirty="0" smtClean="0"/>
              <a:t>: WTTC, 2008-2009</a:t>
            </a:r>
            <a:endParaRPr lang="en-US" sz="1400" dirty="0"/>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Grp="1" noChangeArrowheads="1"/>
          </p:cNvSpPr>
          <p:nvPr>
            <p:ph idx="1"/>
          </p:nvPr>
        </p:nvSpPr>
        <p:spPr>
          <a:xfrm>
            <a:off x="228600" y="1609725"/>
            <a:ext cx="5105400" cy="4946650"/>
          </a:xfrm>
        </p:spPr>
        <p:txBody>
          <a:bodyPr rtlCol="0">
            <a:noAutofit/>
          </a:bodyPr>
          <a:lstStyle/>
          <a:p>
            <a:pPr marL="225425" indent="-225425" eaLnBrk="1" fontAlgn="auto" hangingPunct="1">
              <a:spcBef>
                <a:spcPts val="0"/>
              </a:spcBef>
              <a:spcAft>
                <a:spcPts val="0"/>
              </a:spcAft>
              <a:buFont typeface="Arial" pitchFamily="34" charset="0"/>
              <a:buChar char="•"/>
              <a:defRPr/>
            </a:pPr>
            <a:r>
              <a:rPr lang="en-US" sz="2000" dirty="0" smtClean="0">
                <a:solidFill>
                  <a:srgbClr val="FF0000"/>
                </a:solidFill>
              </a:rPr>
              <a:t>Point of Sale or Point of Service (POS) refers to the location in a restaurant where a transaction occurs.</a:t>
            </a:r>
            <a:r>
              <a:rPr lang="en-US" sz="2000" dirty="0" smtClean="0"/>
              <a:t> POS often refers to the hardware and software used for checkouts,  the equivalent of an electronic cash register.</a:t>
            </a:r>
            <a:endParaRPr lang="en-US" sz="600" dirty="0" smtClean="0"/>
          </a:p>
          <a:p>
            <a:pPr marL="463550" lvl="1" indent="-238125" fontAlgn="auto">
              <a:spcBef>
                <a:spcPts val="0"/>
              </a:spcBef>
              <a:spcAft>
                <a:spcPts val="0"/>
              </a:spcAft>
              <a:buFont typeface="Arial" pitchFamily="34" charset="0"/>
              <a:buChar char="–"/>
              <a:defRPr/>
            </a:pPr>
            <a:r>
              <a:rPr sz="1800" dirty="0" smtClean="0"/>
              <a:t>The types of Ordering through POS are:</a:t>
            </a:r>
          </a:p>
          <a:p>
            <a:pPr marL="688975" lvl="2" indent="-225425" fontAlgn="auto">
              <a:spcBef>
                <a:spcPts val="0"/>
              </a:spcBef>
              <a:spcAft>
                <a:spcPts val="0"/>
              </a:spcAft>
              <a:defRPr/>
            </a:pPr>
            <a:r>
              <a:rPr lang="en-US" sz="1600" dirty="0" smtClean="0"/>
              <a:t>In store ordering</a:t>
            </a:r>
          </a:p>
          <a:p>
            <a:pPr marL="688975" lvl="2" indent="-225425" fontAlgn="auto">
              <a:spcBef>
                <a:spcPts val="0"/>
              </a:spcBef>
              <a:spcAft>
                <a:spcPts val="0"/>
              </a:spcAft>
              <a:defRPr/>
            </a:pPr>
            <a:r>
              <a:rPr lang="en-US" sz="1600" dirty="0" smtClean="0"/>
              <a:t>Take Away orders</a:t>
            </a:r>
          </a:p>
          <a:p>
            <a:pPr marL="688975" lvl="2" indent="-225425" fontAlgn="auto">
              <a:spcBef>
                <a:spcPts val="0"/>
              </a:spcBef>
              <a:spcAft>
                <a:spcPts val="0"/>
              </a:spcAft>
              <a:defRPr/>
            </a:pPr>
            <a:r>
              <a:rPr lang="en-US" sz="1600" dirty="0" smtClean="0"/>
              <a:t>Catering </a:t>
            </a:r>
          </a:p>
          <a:p>
            <a:pPr lvl="1" eaLnBrk="1" fontAlgn="auto" hangingPunct="1">
              <a:spcBef>
                <a:spcPts val="0"/>
              </a:spcBef>
              <a:spcAft>
                <a:spcPts val="0"/>
              </a:spcAft>
              <a:buFont typeface="Arial" pitchFamily="34" charset="0"/>
              <a:buChar char="–"/>
              <a:defRPr/>
            </a:pPr>
            <a:endParaRPr lang="en-US" sz="600" dirty="0" smtClean="0"/>
          </a:p>
          <a:p>
            <a:pPr marL="463550" lvl="1" indent="-238125" fontAlgn="auto">
              <a:spcBef>
                <a:spcPts val="0"/>
              </a:spcBef>
              <a:spcAft>
                <a:spcPts val="0"/>
              </a:spcAft>
              <a:buFont typeface="Arial" pitchFamily="34" charset="0"/>
              <a:buChar char="–"/>
              <a:defRPr/>
            </a:pPr>
            <a:r>
              <a:rPr sz="1800" dirty="0" smtClean="0"/>
              <a:t>The types of POS are: </a:t>
            </a:r>
          </a:p>
          <a:p>
            <a:pPr marL="688975" lvl="2" indent="-225425" fontAlgn="auto">
              <a:spcBef>
                <a:spcPts val="0"/>
              </a:spcBef>
              <a:spcAft>
                <a:spcPts val="0"/>
              </a:spcAft>
              <a:defRPr/>
            </a:pPr>
            <a:r>
              <a:rPr sz="1600" dirty="0" smtClean="0"/>
              <a:t>Unified POS (UPOS) is a retailer-driven initiative to combine two existing device interface standards (OPOS and</a:t>
            </a:r>
            <a:r>
              <a:rPr lang="en-US" sz="1600" dirty="0" smtClean="0"/>
              <a:t> </a:t>
            </a:r>
            <a:r>
              <a:rPr sz="1600" dirty="0" smtClean="0"/>
              <a:t>Java POS) under one specification to allow retailers freedom of choice in the selection of POS devices</a:t>
            </a:r>
          </a:p>
          <a:p>
            <a:pPr marL="688975" lvl="2" indent="-225425" fontAlgn="auto">
              <a:spcBef>
                <a:spcPts val="0"/>
              </a:spcBef>
              <a:spcAft>
                <a:spcPts val="0"/>
              </a:spcAft>
              <a:defRPr/>
            </a:pPr>
            <a:r>
              <a:rPr sz="1600" dirty="0" smtClean="0"/>
              <a:t>Wireless POS (WPOS) is the use of wireless devices to facilitate order-taking or payment for checks.</a:t>
            </a:r>
          </a:p>
        </p:txBody>
      </p:sp>
      <p:sp>
        <p:nvSpPr>
          <p:cNvPr id="15365" name="Rectangle 2"/>
          <p:cNvSpPr>
            <a:spLocks noGrp="1" noChangeArrowheads="1"/>
          </p:cNvSpPr>
          <p:nvPr>
            <p:ph type="title"/>
          </p:nvPr>
        </p:nvSpPr>
        <p:spPr>
          <a:noFill/>
          <a:ln>
            <a:noFill/>
          </a:ln>
        </p:spPr>
        <p:txBody>
          <a:bodyPr anchor="ctr"/>
          <a:lstStyle/>
          <a:p>
            <a:pPr>
              <a:defRPr/>
            </a:pPr>
            <a:r>
              <a:rPr lang="en-US" dirty="0" smtClean="0"/>
              <a:t>Point of Sale</a:t>
            </a:r>
          </a:p>
        </p:txBody>
      </p:sp>
      <p:pic>
        <p:nvPicPr>
          <p:cNvPr id="1026" name="Picture 2" descr="C:\Users\279673\Downloads\L0 rehash\Clips\POS.jpg"/>
          <p:cNvPicPr>
            <a:picLocks noChangeAspect="1" noChangeArrowheads="1"/>
          </p:cNvPicPr>
          <p:nvPr/>
        </p:nvPicPr>
        <p:blipFill>
          <a:blip r:embed="rId2" cstate="print">
            <a:lum contrast="10000"/>
          </a:blip>
          <a:srcRect/>
          <a:stretch>
            <a:fillRect/>
          </a:stretch>
        </p:blipFill>
        <p:spPr bwMode="auto">
          <a:xfrm>
            <a:off x="5181600" y="1600200"/>
            <a:ext cx="3635526" cy="2682728"/>
          </a:xfrm>
          <a:prstGeom prst="rect">
            <a:avLst/>
          </a:prstGeom>
          <a:noFill/>
        </p:spPr>
      </p:pic>
      <p:pic>
        <p:nvPicPr>
          <p:cNvPr id="1027" name="Picture 3" descr="C:\Users\279673\Downloads\L0 rehash\Clips\POS 2.jpg"/>
          <p:cNvPicPr>
            <a:picLocks noChangeAspect="1" noChangeArrowheads="1"/>
          </p:cNvPicPr>
          <p:nvPr/>
        </p:nvPicPr>
        <p:blipFill>
          <a:blip r:embed="rId3" cstate="print">
            <a:lum contrast="10000"/>
          </a:blip>
          <a:srcRect/>
          <a:stretch>
            <a:fillRect/>
          </a:stretch>
        </p:blipFill>
        <p:spPr bwMode="auto">
          <a:xfrm>
            <a:off x="6096000" y="4327146"/>
            <a:ext cx="2057400" cy="1541064"/>
          </a:xfrm>
          <a:prstGeom prst="rect">
            <a:avLst/>
          </a:prstGeom>
          <a:ln>
            <a:noFill/>
          </a:ln>
          <a:effectLst>
            <a:outerShdw blurRad="190500" algn="tl" rotWithShape="0">
              <a:srgbClr val="000000">
                <a:alpha val="70000"/>
              </a:srgbClr>
            </a:outerShdw>
          </a:effectLst>
        </p:spPr>
      </p:pic>
      <p:sp>
        <p:nvSpPr>
          <p:cNvPr id="9" name="TextBox 8"/>
          <p:cNvSpPr txBox="1"/>
          <p:nvPr/>
        </p:nvSpPr>
        <p:spPr>
          <a:xfrm>
            <a:off x="5791200" y="6096000"/>
            <a:ext cx="1281120" cy="261610"/>
          </a:xfrm>
          <a:prstGeom prst="rect">
            <a:avLst/>
          </a:prstGeom>
          <a:noFill/>
        </p:spPr>
        <p:txBody>
          <a:bodyPr wrap="none" rtlCol="0">
            <a:spAutoFit/>
          </a:bodyPr>
          <a:lstStyle/>
          <a:p>
            <a:r>
              <a:rPr lang="en-US" sz="1100" b="1" dirty="0" smtClean="0"/>
              <a:t>POS User Interface</a:t>
            </a:r>
            <a:endParaRPr lang="en-US" sz="1100" b="1"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28600" y="1609725"/>
            <a:ext cx="6172200" cy="4946650"/>
          </a:xfrm>
        </p:spPr>
        <p:txBody>
          <a:bodyPr/>
          <a:lstStyle/>
          <a:p>
            <a:pPr marL="225425" lvl="0" indent="-225425" fontAlgn="auto">
              <a:spcBef>
                <a:spcPts val="0"/>
              </a:spcBef>
              <a:spcAft>
                <a:spcPts val="500"/>
              </a:spcAft>
              <a:buSzPct val="95000"/>
              <a:defRPr/>
            </a:pPr>
            <a:r>
              <a:rPr sz="2000" dirty="0" smtClean="0">
                <a:solidFill>
                  <a:srgbClr val="FF0000"/>
                </a:solidFill>
                <a:latin typeface="+mj-lt"/>
              </a:rPr>
              <a:t>The Kitchen Display System (KDS) works as the </a:t>
            </a:r>
            <a:r>
              <a:rPr lang="en-US" sz="2000" dirty="0" smtClean="0">
                <a:solidFill>
                  <a:srgbClr val="FF0000"/>
                </a:solidFill>
                <a:latin typeface="+mj-lt"/>
              </a:rPr>
              <a:t>Production Management System </a:t>
            </a:r>
            <a:r>
              <a:rPr sz="2000" dirty="0" smtClean="0">
                <a:solidFill>
                  <a:srgbClr val="FF0000"/>
                </a:solidFill>
                <a:latin typeface="+mj-lt"/>
              </a:rPr>
              <a:t>for restaurant operations. The main function of KDS is to dispatch a food order from the order entry system to the appropriate kitchen stations for food preparation without the transfer of paper order slips or voice communication. Some of the basic functions of KDS:</a:t>
            </a:r>
          </a:p>
          <a:p>
            <a:pPr marL="517525" lvl="1" indent="-292100" fontAlgn="auto">
              <a:spcBef>
                <a:spcPts val="0"/>
              </a:spcBef>
              <a:spcAft>
                <a:spcPts val="500"/>
              </a:spcAft>
              <a:buSzPct val="95000"/>
              <a:defRPr/>
            </a:pPr>
            <a:r>
              <a:rPr sz="1800" dirty="0" smtClean="0">
                <a:solidFill>
                  <a:srgbClr val="FF0000"/>
                </a:solidFill>
                <a:latin typeface="+mj-lt"/>
              </a:rPr>
              <a:t>The KDS is designed to display kitchen order information to a kitchen monitor.</a:t>
            </a:r>
          </a:p>
          <a:p>
            <a:pPr marL="517525" lvl="1" indent="-292100" fontAlgn="auto">
              <a:spcBef>
                <a:spcPts val="0"/>
              </a:spcBef>
              <a:spcAft>
                <a:spcPts val="500"/>
              </a:spcAft>
              <a:buSzPct val="95000"/>
              <a:defRPr/>
            </a:pPr>
            <a:r>
              <a:rPr sz="1800" dirty="0" smtClean="0">
                <a:solidFill>
                  <a:srgbClr val="FF0000"/>
                </a:solidFill>
                <a:latin typeface="+mj-lt"/>
              </a:rPr>
              <a:t>The orders originate from POS input and are sent to the KDS through the store network.</a:t>
            </a:r>
          </a:p>
          <a:p>
            <a:pPr marL="517525" lvl="1" indent="-292100" fontAlgn="auto">
              <a:spcBef>
                <a:spcPts val="0"/>
              </a:spcBef>
              <a:spcAft>
                <a:spcPts val="500"/>
              </a:spcAft>
              <a:buSzPct val="95000"/>
            </a:pPr>
            <a:r>
              <a:rPr sz="1800" dirty="0" smtClean="0">
                <a:solidFill>
                  <a:srgbClr val="FF0000"/>
                </a:solidFill>
                <a:latin typeface="+mj-lt"/>
              </a:rPr>
              <a:t>As each order is completed, the user can </a:t>
            </a:r>
            <a:r>
              <a:rPr sz="1800" i="1" dirty="0" smtClean="0">
                <a:solidFill>
                  <a:srgbClr val="FF0000"/>
                </a:solidFill>
                <a:latin typeface="+mj-lt"/>
              </a:rPr>
              <a:t>bump</a:t>
            </a:r>
            <a:r>
              <a:rPr sz="1800" dirty="0" smtClean="0">
                <a:solidFill>
                  <a:srgbClr val="FF0000"/>
                </a:solidFill>
                <a:latin typeface="+mj-lt"/>
              </a:rPr>
              <a:t> or delete the order from the queue by using the attached Bump Bar.</a:t>
            </a:r>
          </a:p>
          <a:p>
            <a:pPr marL="517525" lvl="1" indent="-292100" fontAlgn="auto">
              <a:spcBef>
                <a:spcPts val="0"/>
              </a:spcBef>
              <a:spcAft>
                <a:spcPts val="500"/>
              </a:spcAft>
              <a:buSzPct val="95000"/>
            </a:pPr>
            <a:r>
              <a:rPr sz="1800" dirty="0" smtClean="0">
                <a:solidFill>
                  <a:srgbClr val="FF0000"/>
                </a:solidFill>
                <a:latin typeface="+mj-lt"/>
              </a:rPr>
              <a:t>Order information can also be printed from each KDS by attaching a printer to it.</a:t>
            </a:r>
          </a:p>
          <a:p>
            <a:pPr lvl="0" fontAlgn="auto">
              <a:spcBef>
                <a:spcPts val="0"/>
              </a:spcBef>
              <a:spcAft>
                <a:spcPts val="500"/>
              </a:spcAft>
              <a:buSzPct val="95000"/>
              <a:defRPr/>
            </a:pPr>
            <a:endParaRPr lang="en-US" sz="2000" dirty="0">
              <a:latin typeface="+mj-lt"/>
            </a:endParaRPr>
          </a:p>
        </p:txBody>
      </p:sp>
      <p:sp>
        <p:nvSpPr>
          <p:cNvPr id="20485" name="Rectangle 2"/>
          <p:cNvSpPr>
            <a:spLocks noGrp="1" noChangeArrowheads="1"/>
          </p:cNvSpPr>
          <p:nvPr>
            <p:ph type="title"/>
          </p:nvPr>
        </p:nvSpPr>
        <p:spPr>
          <a:noFill/>
          <a:ln>
            <a:noFill/>
          </a:ln>
        </p:spPr>
        <p:txBody>
          <a:bodyPr anchor="ctr"/>
          <a:lstStyle/>
          <a:p>
            <a:pPr>
              <a:defRPr/>
            </a:pPr>
            <a:r>
              <a:rPr lang="en-US" dirty="0" smtClean="0"/>
              <a:t>Production Planning</a:t>
            </a:r>
          </a:p>
        </p:txBody>
      </p:sp>
      <p:pic>
        <p:nvPicPr>
          <p:cNvPr id="20482" name="Picture 3" descr="phpThumb"/>
          <p:cNvPicPr>
            <a:picLocks noChangeAspect="1" noChangeArrowheads="1"/>
          </p:cNvPicPr>
          <p:nvPr/>
        </p:nvPicPr>
        <p:blipFill>
          <a:blip r:embed="rId3" cstate="print">
            <a:lum contrast="10000"/>
          </a:blip>
          <a:srcRect/>
          <a:stretch>
            <a:fillRect/>
          </a:stretch>
        </p:blipFill>
        <p:spPr bwMode="auto">
          <a:xfrm>
            <a:off x="6324600" y="1720308"/>
            <a:ext cx="2667000" cy="2478630"/>
          </a:xfrm>
          <a:prstGeom prst="rect">
            <a:avLst/>
          </a:prstGeom>
          <a:noFill/>
          <a:ln w="9525">
            <a:noFill/>
            <a:miter lim="800000"/>
            <a:headEnd/>
            <a:tailEnd/>
          </a:ln>
          <a:scene3d>
            <a:camera prst="orthographicFront"/>
            <a:lightRig rig="threePt" dir="t"/>
          </a:scene3d>
          <a:sp3d extrusionH="76200" contourW="12700">
            <a:bevelT w="152400" h="50800" prst="softRound"/>
            <a:extrusionClr>
              <a:schemeClr val="tx2">
                <a:lumMod val="40000"/>
                <a:lumOff val="60000"/>
              </a:schemeClr>
            </a:extrusionClr>
            <a:contourClr>
              <a:schemeClr val="tx1">
                <a:lumMod val="65000"/>
                <a:lumOff val="35000"/>
              </a:schemeClr>
            </a:contourClr>
          </a:sp3d>
        </p:spPr>
      </p:pic>
      <p:sp>
        <p:nvSpPr>
          <p:cNvPr id="412677" name="Rectangle 5"/>
          <p:cNvSpPr>
            <a:spLocks noChangeArrowheads="1"/>
          </p:cNvSpPr>
          <p:nvPr/>
        </p:nvSpPr>
        <p:spPr bwMode="gray">
          <a:xfrm>
            <a:off x="228600" y="1828800"/>
            <a:ext cx="5943600" cy="3200400"/>
          </a:xfrm>
          <a:prstGeom prst="rect">
            <a:avLst/>
          </a:prstGeom>
          <a:noFill/>
          <a:ln w="9525">
            <a:noFill/>
            <a:miter lim="800000"/>
            <a:headEnd/>
            <a:tailEnd/>
          </a:ln>
          <a:effectLst/>
        </p:spPr>
        <p:txBody>
          <a:bodyPr/>
          <a:lstStyle/>
          <a:p>
            <a:pPr marL="342900" indent="-342900" fontAlgn="auto">
              <a:spcBef>
                <a:spcPct val="20000"/>
              </a:spcBef>
              <a:spcAft>
                <a:spcPts val="600"/>
              </a:spcAft>
              <a:buSzPct val="95000"/>
              <a:buFont typeface="Arial" pitchFamily="34" charset="0"/>
              <a:buChar char="•"/>
              <a:defRPr/>
            </a:pPr>
            <a:endParaRPr lang="en-US" sz="1600" dirty="0"/>
          </a:p>
          <a:p>
            <a:pPr marL="342900" indent="-342900" fontAlgn="auto">
              <a:spcBef>
                <a:spcPct val="20000"/>
              </a:spcBef>
              <a:spcAft>
                <a:spcPts val="600"/>
              </a:spcAft>
              <a:buSzPct val="95000"/>
              <a:buFont typeface="Arial" pitchFamily="34" charset="0"/>
              <a:buChar char="•"/>
              <a:defRPr/>
            </a:pPr>
            <a:endParaRPr lang="en-US" sz="1600" dirty="0"/>
          </a:p>
          <a:p>
            <a:pPr marL="342900" indent="-342900" fontAlgn="auto">
              <a:spcBef>
                <a:spcPct val="20000"/>
              </a:spcBef>
              <a:spcAft>
                <a:spcPts val="600"/>
              </a:spcAft>
              <a:buSzPct val="95000"/>
              <a:buFont typeface="Arial" pitchFamily="34" charset="0"/>
              <a:buChar char="•"/>
              <a:defRPr/>
            </a:pPr>
            <a:endParaRPr lang="en-US" sz="1600"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nchor="ctr"/>
          <a:lstStyle/>
          <a:p>
            <a:pPr>
              <a:defRPr/>
            </a:pPr>
            <a:r>
              <a:rPr lang="en-US" dirty="0" smtClean="0"/>
              <a:t>Processes</a:t>
            </a:r>
            <a:endParaRPr lang="en-US" dirty="0"/>
          </a:p>
        </p:txBody>
      </p:sp>
      <p:graphicFrame>
        <p:nvGraphicFramePr>
          <p:cNvPr id="5" name="Diagram 4"/>
          <p:cNvGraphicFramePr/>
          <p:nvPr/>
        </p:nvGraphicFramePr>
        <p:xfrm>
          <a:off x="228600" y="2057400"/>
          <a:ext cx="2362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Straight Connector 7"/>
          <p:cNvCxnSpPr/>
          <p:nvPr/>
        </p:nvCxnSpPr>
        <p:spPr>
          <a:xfrm rot="5400000">
            <a:off x="762000" y="4038600"/>
            <a:ext cx="4724400" cy="1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3961606" y="4037806"/>
            <a:ext cx="4724400" cy="1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 y="1600200"/>
            <a:ext cx="1600200" cy="584775"/>
          </a:xfrm>
          <a:prstGeom prst="rect">
            <a:avLst/>
          </a:prstGeom>
          <a:gradFill flip="none" rotWithShape="1">
            <a:gsLst>
              <a:gs pos="20000">
                <a:srgbClr val="8488C4"/>
              </a:gs>
              <a:gs pos="53000">
                <a:srgbClr val="D4DEFF"/>
              </a:gs>
              <a:gs pos="83000">
                <a:srgbClr val="D4DEFF"/>
              </a:gs>
              <a:gs pos="100000">
                <a:srgbClr val="96AB94"/>
              </a:gs>
            </a:gsLst>
            <a:lin ang="5400000" scaled="0"/>
            <a:tileRect/>
          </a:gradFill>
          <a:scene3d>
            <a:camera prst="orthographicFront"/>
            <a:lightRig rig="freezing" dir="t"/>
          </a:scene3d>
          <a:sp3d prstMaterial="dkEdge">
            <a:bevelT/>
          </a:sp3d>
        </p:spPr>
        <p:txBody>
          <a:bodyPr wrap="square" rtlCol="0">
            <a:spAutoFit/>
          </a:bodyPr>
          <a:lstStyle/>
          <a:p>
            <a:pPr algn="ctr"/>
            <a:r>
              <a:rPr lang="en-US" sz="1600" dirty="0" smtClean="0">
                <a:solidFill>
                  <a:schemeClr val="bg1"/>
                </a:solidFill>
              </a:rPr>
              <a:t>Corporate </a:t>
            </a:r>
          </a:p>
          <a:p>
            <a:pPr algn="ctr"/>
            <a:r>
              <a:rPr lang="en-US" sz="1600" dirty="0" smtClean="0">
                <a:solidFill>
                  <a:schemeClr val="bg1"/>
                </a:solidFill>
              </a:rPr>
              <a:t>Processes</a:t>
            </a:r>
            <a:endParaRPr lang="en-US" sz="1600" dirty="0">
              <a:solidFill>
                <a:schemeClr val="bg1"/>
              </a:solidFill>
            </a:endParaRPr>
          </a:p>
        </p:txBody>
      </p:sp>
      <p:sp>
        <p:nvSpPr>
          <p:cNvPr id="11" name="TextBox 10"/>
          <p:cNvSpPr txBox="1"/>
          <p:nvPr/>
        </p:nvSpPr>
        <p:spPr>
          <a:xfrm>
            <a:off x="3886200" y="1600200"/>
            <a:ext cx="1600200" cy="584775"/>
          </a:xfrm>
          <a:prstGeom prst="rect">
            <a:avLst/>
          </a:prstGeom>
          <a:gradFill flip="none" rotWithShape="1">
            <a:gsLst>
              <a:gs pos="9000">
                <a:srgbClr val="8488C4"/>
              </a:gs>
              <a:gs pos="53000">
                <a:srgbClr val="D4DEFF"/>
              </a:gs>
              <a:gs pos="83000">
                <a:srgbClr val="D4DEFF"/>
              </a:gs>
              <a:gs pos="100000">
                <a:srgbClr val="96AB94"/>
              </a:gs>
            </a:gsLst>
            <a:lin ang="5400000" scaled="1"/>
            <a:tileRect/>
          </a:gradFill>
          <a:scene3d>
            <a:camera prst="orthographicFront"/>
            <a:lightRig rig="freezing" dir="t"/>
          </a:scene3d>
          <a:sp3d prstMaterial="dkEdge">
            <a:bevelT/>
          </a:sp3d>
        </p:spPr>
        <p:txBody>
          <a:bodyPr wrap="square" rtlCol="0">
            <a:spAutoFit/>
          </a:bodyPr>
          <a:lstStyle/>
          <a:p>
            <a:pPr algn="ctr"/>
            <a:r>
              <a:rPr lang="en-US" sz="1600" dirty="0" smtClean="0">
                <a:solidFill>
                  <a:schemeClr val="bg1"/>
                </a:solidFill>
              </a:rPr>
              <a:t>BOH</a:t>
            </a:r>
          </a:p>
          <a:p>
            <a:pPr algn="ctr"/>
            <a:r>
              <a:rPr lang="en-US" sz="1600" dirty="0" smtClean="0">
                <a:solidFill>
                  <a:schemeClr val="bg1"/>
                </a:solidFill>
              </a:rPr>
              <a:t>Processes</a:t>
            </a:r>
            <a:endParaRPr lang="en-US" sz="1600" dirty="0">
              <a:solidFill>
                <a:schemeClr val="bg1"/>
              </a:solidFill>
            </a:endParaRPr>
          </a:p>
        </p:txBody>
      </p:sp>
      <p:sp>
        <p:nvSpPr>
          <p:cNvPr id="12" name="TextBox 11"/>
          <p:cNvSpPr txBox="1"/>
          <p:nvPr/>
        </p:nvSpPr>
        <p:spPr>
          <a:xfrm>
            <a:off x="7086600" y="1625025"/>
            <a:ext cx="1524000" cy="584775"/>
          </a:xfrm>
          <a:prstGeom prst="rect">
            <a:avLst/>
          </a:prstGeom>
          <a:gradFill flip="none" rotWithShape="1">
            <a:gsLst>
              <a:gs pos="0">
                <a:srgbClr val="8488C4"/>
              </a:gs>
              <a:gs pos="53000">
                <a:srgbClr val="D4DEFF"/>
              </a:gs>
              <a:gs pos="83000">
                <a:srgbClr val="D4DEFF"/>
              </a:gs>
              <a:gs pos="100000">
                <a:srgbClr val="96AB94"/>
              </a:gs>
            </a:gsLst>
            <a:lin ang="5400000" scaled="1"/>
            <a:tileRect/>
          </a:gradFill>
          <a:scene3d>
            <a:camera prst="orthographicFront"/>
            <a:lightRig rig="freezing" dir="t"/>
          </a:scene3d>
          <a:sp3d prstMaterial="dkEdge">
            <a:bevelT/>
          </a:sp3d>
        </p:spPr>
        <p:txBody>
          <a:bodyPr wrap="square" rtlCol="0">
            <a:spAutoFit/>
          </a:bodyPr>
          <a:lstStyle/>
          <a:p>
            <a:pPr algn="ctr"/>
            <a:r>
              <a:rPr lang="en-US" sz="1600" dirty="0" smtClean="0">
                <a:solidFill>
                  <a:schemeClr val="bg1"/>
                </a:solidFill>
              </a:rPr>
              <a:t>FOH</a:t>
            </a:r>
          </a:p>
          <a:p>
            <a:pPr algn="ctr"/>
            <a:r>
              <a:rPr lang="en-US" sz="1600" dirty="0" smtClean="0">
                <a:solidFill>
                  <a:schemeClr val="bg1"/>
                </a:solidFill>
              </a:rPr>
              <a:t>Processes</a:t>
            </a:r>
            <a:endParaRPr lang="en-US" sz="1600" dirty="0">
              <a:solidFill>
                <a:schemeClr val="bg1"/>
              </a:solidFill>
            </a:endParaRPr>
          </a:p>
        </p:txBody>
      </p:sp>
      <p:graphicFrame>
        <p:nvGraphicFramePr>
          <p:cNvPr id="13" name="Diagram 12"/>
          <p:cNvGraphicFramePr/>
          <p:nvPr/>
        </p:nvGraphicFramePr>
        <p:xfrm>
          <a:off x="3581400" y="2286000"/>
          <a:ext cx="2362200" cy="1066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p:cNvGraphicFramePr/>
          <p:nvPr/>
        </p:nvGraphicFramePr>
        <p:xfrm>
          <a:off x="6477000" y="2057400"/>
          <a:ext cx="2514600" cy="14478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5" name="Rectangle 14"/>
          <p:cNvSpPr/>
          <p:nvPr/>
        </p:nvSpPr>
        <p:spPr>
          <a:xfrm>
            <a:off x="2743200" y="3657600"/>
            <a:ext cx="1752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Labour Scheduling</a:t>
            </a:r>
            <a:endParaRPr lang="en-US" sz="1200" dirty="0">
              <a:solidFill>
                <a:schemeClr val="bg1"/>
              </a:solidFill>
            </a:endParaRPr>
          </a:p>
        </p:txBody>
      </p:sp>
      <p:sp>
        <p:nvSpPr>
          <p:cNvPr id="16" name="Rectangle 15"/>
          <p:cNvSpPr/>
          <p:nvPr/>
        </p:nvSpPr>
        <p:spPr>
          <a:xfrm>
            <a:off x="2743200" y="4343400"/>
            <a:ext cx="1752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Inventory Management</a:t>
            </a:r>
            <a:endParaRPr lang="en-US" sz="1200" dirty="0">
              <a:solidFill>
                <a:schemeClr val="bg1"/>
              </a:solidFill>
            </a:endParaRPr>
          </a:p>
        </p:txBody>
      </p:sp>
      <p:sp>
        <p:nvSpPr>
          <p:cNvPr id="17" name="Rectangle 16"/>
          <p:cNvSpPr/>
          <p:nvPr/>
        </p:nvSpPr>
        <p:spPr>
          <a:xfrm>
            <a:off x="2743200" y="5029200"/>
            <a:ext cx="5181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Call Centre for Home Delivery and Pick Up Operations</a:t>
            </a:r>
            <a:endParaRPr lang="en-US" sz="1200" dirty="0">
              <a:solidFill>
                <a:schemeClr val="bg1"/>
              </a:solidFill>
            </a:endParaRPr>
          </a:p>
        </p:txBody>
      </p:sp>
      <p:sp>
        <p:nvSpPr>
          <p:cNvPr id="18" name="Rectangle 17"/>
          <p:cNvSpPr/>
          <p:nvPr/>
        </p:nvSpPr>
        <p:spPr>
          <a:xfrm>
            <a:off x="5410200" y="4343400"/>
            <a:ext cx="2514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Table Management</a:t>
            </a:r>
            <a:endParaRPr lang="en-US" sz="1200" dirty="0">
              <a:solidFill>
                <a:schemeClr val="bg1"/>
              </a:solidFill>
            </a:endParaRPr>
          </a:p>
        </p:txBody>
      </p:sp>
      <p:sp>
        <p:nvSpPr>
          <p:cNvPr id="19" name="Rectangle 18"/>
          <p:cNvSpPr/>
          <p:nvPr/>
        </p:nvSpPr>
        <p:spPr>
          <a:xfrm>
            <a:off x="5410200" y="3657600"/>
            <a:ext cx="2514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Speed of Service (SOS)</a:t>
            </a:r>
            <a:endParaRPr lang="en-US" sz="1200" dirty="0">
              <a:solidFill>
                <a:schemeClr val="bg1"/>
              </a:solidFill>
            </a:endParaRPr>
          </a:p>
        </p:txBody>
      </p:sp>
      <p:sp>
        <p:nvSpPr>
          <p:cNvPr id="20" name="Rectangle 19"/>
          <p:cNvSpPr/>
          <p:nvPr/>
        </p:nvSpPr>
        <p:spPr>
          <a:xfrm>
            <a:off x="2743200" y="5715000"/>
            <a:ext cx="5181600" cy="53340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chemeClr val="bg1"/>
                </a:solidFill>
              </a:rPr>
              <a:t>Portal</a:t>
            </a:r>
            <a:endParaRPr lang="en-US" sz="1200" dirty="0">
              <a:solidFill>
                <a:schemeClr val="bg1"/>
              </a:solidFill>
            </a:endParaRPr>
          </a:p>
        </p:txBody>
      </p:sp>
      <p:sp>
        <p:nvSpPr>
          <p:cNvPr id="21" name="Rounded Rectangle 20"/>
          <p:cNvSpPr/>
          <p:nvPr/>
        </p:nvSpPr>
        <p:spPr>
          <a:xfrm>
            <a:off x="4267200" y="3352800"/>
            <a:ext cx="1371600" cy="685800"/>
          </a:xfrm>
          <a:prstGeom prst="roundRect">
            <a:avLst/>
          </a:prstGeom>
          <a:ln w="635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900" dirty="0" smtClean="0"/>
              <a:t>Calculating daily staffing requirement based on expected load</a:t>
            </a:r>
            <a:endParaRPr lang="en-US" sz="900" dirty="0"/>
          </a:p>
        </p:txBody>
      </p:sp>
      <p:sp>
        <p:nvSpPr>
          <p:cNvPr id="22" name="Rounded Rectangle 21"/>
          <p:cNvSpPr/>
          <p:nvPr/>
        </p:nvSpPr>
        <p:spPr>
          <a:xfrm>
            <a:off x="7696200" y="3352800"/>
            <a:ext cx="1295400" cy="762000"/>
          </a:xfrm>
          <a:prstGeom prst="roundRect">
            <a:avLst/>
          </a:prstGeom>
          <a:ln w="6350">
            <a:prstDash val="dash"/>
          </a:ln>
        </p:spPr>
        <p:style>
          <a:lnRef idx="2">
            <a:schemeClr val="accent2"/>
          </a:lnRef>
          <a:fillRef idx="1">
            <a:schemeClr val="lt1"/>
          </a:fillRef>
          <a:effectRef idx="0">
            <a:schemeClr val="accent2"/>
          </a:effectRef>
          <a:fontRef idx="minor">
            <a:schemeClr val="dk1"/>
          </a:fontRef>
        </p:style>
        <p:txBody>
          <a:bodyPr rtlCol="0" anchor="ctr"/>
          <a:lstStyle/>
          <a:p>
            <a:r>
              <a:rPr lang="en-US" sz="900" dirty="0" smtClean="0"/>
              <a:t>Measure time taken to serve customer specially in a QSR</a:t>
            </a:r>
            <a:endParaRPr lang="en-US" sz="900" dirty="0"/>
          </a:p>
        </p:txBody>
      </p:sp>
      <p:sp>
        <p:nvSpPr>
          <p:cNvPr id="23" name="Rounded Rectangle 22"/>
          <p:cNvSpPr/>
          <p:nvPr/>
        </p:nvSpPr>
        <p:spPr>
          <a:xfrm>
            <a:off x="4419600" y="4114800"/>
            <a:ext cx="1219200" cy="685800"/>
          </a:xfrm>
          <a:prstGeom prst="roundRect">
            <a:avLst/>
          </a:prstGeom>
          <a:ln w="6350">
            <a:prstDash val="dash"/>
          </a:ln>
        </p:spPr>
        <p:style>
          <a:lnRef idx="2">
            <a:schemeClr val="accent2"/>
          </a:lnRef>
          <a:fillRef idx="1">
            <a:schemeClr val="lt1"/>
          </a:fillRef>
          <a:effectRef idx="0">
            <a:schemeClr val="accent2"/>
          </a:effectRef>
          <a:fontRef idx="minor">
            <a:schemeClr val="dk1"/>
          </a:fontRef>
        </p:style>
        <p:txBody>
          <a:bodyPr rtlCol="0" anchor="ctr"/>
          <a:lstStyle/>
          <a:p>
            <a:r>
              <a:rPr lang="en-US" sz="900" dirty="0" smtClean="0"/>
              <a:t>Inventory is maintained based on current levels, consumption and forecast</a:t>
            </a:r>
            <a:endParaRPr lang="en-US" sz="900" dirty="0"/>
          </a:p>
        </p:txBody>
      </p:sp>
      <p:sp>
        <p:nvSpPr>
          <p:cNvPr id="24" name="Rounded Rectangle 23"/>
          <p:cNvSpPr/>
          <p:nvPr/>
        </p:nvSpPr>
        <p:spPr>
          <a:xfrm>
            <a:off x="7696200" y="4191000"/>
            <a:ext cx="1295400" cy="762000"/>
          </a:xfrm>
          <a:prstGeom prst="roundRect">
            <a:avLst/>
          </a:prstGeom>
          <a:ln w="6350">
            <a:prstDash val="dash"/>
          </a:ln>
        </p:spPr>
        <p:style>
          <a:lnRef idx="2">
            <a:schemeClr val="accent2"/>
          </a:lnRef>
          <a:fillRef idx="1">
            <a:schemeClr val="lt1"/>
          </a:fillRef>
          <a:effectRef idx="0">
            <a:schemeClr val="accent2"/>
          </a:effectRef>
          <a:fontRef idx="minor">
            <a:schemeClr val="dk1"/>
          </a:fontRef>
        </p:style>
        <p:txBody>
          <a:bodyPr rtlCol="0" anchor="ctr"/>
          <a:lstStyle/>
          <a:p>
            <a:r>
              <a:rPr lang="en-US" sz="900" dirty="0" smtClean="0"/>
              <a:t>Calculate the wait time for the guest and optimize table allocation (Casual Dining Restaurant)</a:t>
            </a:r>
            <a:endParaRPr lang="en-US" sz="900"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p:cNvSpPr>
            <a:spLocks noGrp="1" noChangeArrowheads="1"/>
          </p:cNvSpPr>
          <p:nvPr>
            <p:ph idx="1"/>
          </p:nvPr>
        </p:nvSpPr>
        <p:spPr/>
        <p:txBody>
          <a:bodyPr rtlCol="0">
            <a:noAutofit/>
          </a:bodyPr>
          <a:lstStyle/>
          <a:p>
            <a:pPr marL="225425" indent="-225425" fontAlgn="auto">
              <a:spcBef>
                <a:spcPts val="0"/>
              </a:spcBef>
              <a:spcAft>
                <a:spcPts val="0"/>
              </a:spcAft>
              <a:defRPr/>
            </a:pPr>
            <a:r>
              <a:rPr sz="2000" dirty="0" smtClean="0"/>
              <a:t>The key points covered in this chapter are:</a:t>
            </a:r>
          </a:p>
          <a:p>
            <a:pPr marL="517525" lvl="1" indent="-292100" fontAlgn="auto">
              <a:spcBef>
                <a:spcPts val="0"/>
              </a:spcBef>
              <a:spcAft>
                <a:spcPts val="1000"/>
              </a:spcAft>
              <a:buFont typeface="Calibri" pitchFamily="34" charset="0"/>
              <a:buChar char="―"/>
              <a:defRPr/>
            </a:pPr>
            <a:r>
              <a:rPr lang="en-US" sz="1800" dirty="0" smtClean="0"/>
              <a:t>Restaurant industry </a:t>
            </a:r>
            <a:r>
              <a:rPr sz="1800" dirty="0" smtClean="0"/>
              <a:t>has</a:t>
            </a:r>
            <a:r>
              <a:rPr lang="en-US" sz="1800" dirty="0" smtClean="0"/>
              <a:t> a highly competitive market. It is growing fast with newer trends emerging and increasing customer focus on nutritional and healthy food.</a:t>
            </a:r>
          </a:p>
          <a:p>
            <a:pPr marL="517525" lvl="1" indent="-292100" fontAlgn="auto">
              <a:spcBef>
                <a:spcPts val="0"/>
              </a:spcBef>
              <a:spcAft>
                <a:spcPts val="1000"/>
              </a:spcAft>
              <a:buFont typeface="Calibri" pitchFamily="34" charset="0"/>
              <a:buChar char="―"/>
              <a:defRPr/>
            </a:pPr>
            <a:r>
              <a:rPr lang="en-US" sz="1800" dirty="0" smtClean="0"/>
              <a:t>Customer facing functions or the Front of House is where all the sales and customer interactions take place. This is instrumental in not only in driving sales but also in delivering customer satisfaction and driving long term growth through relationships.</a:t>
            </a:r>
          </a:p>
          <a:p>
            <a:pPr marL="517525" lvl="1" indent="-292100" fontAlgn="auto">
              <a:spcBef>
                <a:spcPts val="0"/>
              </a:spcBef>
              <a:spcAft>
                <a:spcPts val="1000"/>
              </a:spcAft>
              <a:buFont typeface="Calibri" pitchFamily="34" charset="0"/>
              <a:buChar char="―"/>
              <a:defRPr/>
            </a:pPr>
            <a:r>
              <a:rPr lang="en-US" sz="1800" dirty="0" smtClean="0"/>
              <a:t>The Back of House or back office of the restaurants takes care of all the ground work behind serving up the final dish to the customer. From food production to accounting and IT, everything pertaining to the store level takes place here.</a:t>
            </a:r>
          </a:p>
          <a:p>
            <a:pPr marL="517525" lvl="1" indent="-292100" fontAlgn="auto">
              <a:spcBef>
                <a:spcPts val="0"/>
              </a:spcBef>
              <a:spcAft>
                <a:spcPts val="1000"/>
              </a:spcAft>
              <a:buFont typeface="Calibri" pitchFamily="34" charset="0"/>
              <a:buChar char="―"/>
              <a:defRPr/>
            </a:pPr>
            <a:r>
              <a:rPr lang="en-US" sz="1800" dirty="0" smtClean="0"/>
              <a:t>The corporate office is the brand head office. It is also the central corporate house in case of multiple brands or concepts. This is where all the stores across states and concepts are guided from. The long term vision, mission, strategies, and planning is all done at the corporate and then percolates down to individual stores for execution.</a:t>
            </a:r>
          </a:p>
          <a:p>
            <a:pPr eaLnBrk="1" fontAlgn="auto" hangingPunct="1">
              <a:lnSpc>
                <a:spcPct val="90000"/>
              </a:lnSpc>
              <a:spcAft>
                <a:spcPts val="0"/>
              </a:spcAft>
              <a:buFont typeface="Arial" pitchFamily="34" charset="0"/>
              <a:buChar char="•"/>
              <a:defRPr/>
            </a:pPr>
            <a:endParaRPr lang="en-US" sz="2000" dirty="0" smtClean="0"/>
          </a:p>
        </p:txBody>
      </p:sp>
      <p:sp>
        <p:nvSpPr>
          <p:cNvPr id="23555" name="Rectangle 2"/>
          <p:cNvSpPr>
            <a:spLocks noGrp="1" noChangeArrowheads="1"/>
          </p:cNvSpPr>
          <p:nvPr>
            <p:ph type="title"/>
          </p:nvPr>
        </p:nvSpPr>
        <p:spPr>
          <a:noFill/>
        </p:spPr>
        <p:txBody>
          <a:bodyPr/>
          <a:lstStyle/>
          <a:p>
            <a:pPr>
              <a:defRPr/>
            </a:pPr>
            <a:r>
              <a:rPr lang="en-US" dirty="0" smtClean="0">
                <a:solidFill>
                  <a:schemeClr val="bg1"/>
                </a:solidFill>
              </a:rPr>
              <a:t>Restaurants: Summary</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Cruise, Rail, Bus, and Car Rental</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smtClean="0"/>
              <a:t>The </a:t>
            </a:r>
            <a:r>
              <a:rPr sz="2000" dirty="0" smtClean="0"/>
              <a:t>T&amp;H industry also consists of other suppliers such as cruise </a:t>
            </a:r>
            <a:r>
              <a:rPr sz="2000" smtClean="0"/>
              <a:t>lines and </a:t>
            </a:r>
            <a:r>
              <a:rPr sz="2000" dirty="0" smtClean="0"/>
              <a:t>various modes of transport and travel</a:t>
            </a:r>
            <a:r>
              <a:rPr sz="2000" smtClean="0"/>
              <a:t>. In this section, four suppliers will be introduced.</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smtClean="0"/>
              <a:t>After completing this chapter, you </a:t>
            </a:r>
            <a:r>
              <a:rPr sz="2000" dirty="0" smtClean="0"/>
              <a:t>will be able to:</a:t>
            </a:r>
          </a:p>
          <a:p>
            <a:pPr marL="622300" lvl="1" indent="-277813">
              <a:spcBef>
                <a:spcPts val="0"/>
              </a:spcBef>
            </a:pPr>
            <a:r>
              <a:rPr sz="1800" smtClean="0"/>
              <a:t>Describe cruise lines.</a:t>
            </a:r>
          </a:p>
          <a:p>
            <a:pPr marL="622300" lvl="1" indent="-277813">
              <a:spcBef>
                <a:spcPts val="0"/>
              </a:spcBef>
            </a:pPr>
            <a:endParaRPr sz="1800" dirty="0" smtClean="0"/>
          </a:p>
          <a:p>
            <a:pPr marL="622300" lvl="1" indent="-277813">
              <a:spcBef>
                <a:spcPts val="0"/>
              </a:spcBef>
            </a:pPr>
            <a:r>
              <a:rPr sz="1800" smtClean="0"/>
              <a:t>Describe railways.</a:t>
            </a:r>
          </a:p>
          <a:p>
            <a:pPr marL="622300" lvl="1" indent="-277813">
              <a:spcBef>
                <a:spcPts val="0"/>
              </a:spcBef>
            </a:pPr>
            <a:endParaRPr lang="en-US" sz="1800" dirty="0" smtClean="0"/>
          </a:p>
          <a:p>
            <a:pPr marL="622300" lvl="1" indent="-277813">
              <a:spcBef>
                <a:spcPts val="0"/>
              </a:spcBef>
            </a:pPr>
            <a:r>
              <a:rPr sz="1800" smtClean="0"/>
              <a:t>Describe car </a:t>
            </a:r>
            <a:r>
              <a:rPr lang="en-US" sz="1800" dirty="0" smtClean="0"/>
              <a:t>rental.</a:t>
            </a:r>
          </a:p>
          <a:p>
            <a:pPr marL="622300" lvl="1" indent="-277813">
              <a:spcBef>
                <a:spcPts val="0"/>
              </a:spcBef>
            </a:pPr>
            <a:endParaRPr lang="en-US" sz="1800" dirty="0" smtClean="0"/>
          </a:p>
          <a:p>
            <a:pPr marL="622300" lvl="1" indent="-277813">
              <a:spcBef>
                <a:spcPts val="0"/>
              </a:spcBef>
            </a:pPr>
            <a:r>
              <a:rPr sz="1800" smtClean="0"/>
              <a:t>Describe bus or coach </a:t>
            </a:r>
            <a:r>
              <a:rPr lang="en-US" sz="1800" dirty="0" smtClean="0"/>
              <a:t>operator.</a:t>
            </a:r>
          </a:p>
          <a:p>
            <a:pPr marL="622300" lvl="1" indent="-277813">
              <a:spcBef>
                <a:spcPts val="0"/>
              </a:spcBef>
            </a:pPr>
            <a:endParaRPr lang="en-US" sz="1800" dirty="0" smtClean="0"/>
          </a:p>
          <a:p>
            <a:pPr marL="622300" lvl="1" indent="-277813">
              <a:spcBef>
                <a:spcPts val="0"/>
              </a:spcBef>
            </a:pPr>
            <a:r>
              <a:rPr lang="en-US" sz="1800" dirty="0" smtClean="0"/>
              <a:t>Identify some leading brands.</a:t>
            </a:r>
          </a:p>
          <a:p>
            <a:pPr>
              <a:spcBef>
                <a:spcPts val="0"/>
              </a:spcBef>
            </a:pP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92100" indent="-292100">
              <a:spcBef>
                <a:spcPts val="0"/>
              </a:spcBef>
            </a:pPr>
            <a:r>
              <a:rPr lang="en-US" sz="2000" dirty="0" smtClean="0"/>
              <a:t>Some features of Cruise liners are as follows:</a:t>
            </a:r>
          </a:p>
          <a:p>
            <a:pPr marL="569913" lvl="1" indent="-277813">
              <a:spcBef>
                <a:spcPts val="0"/>
              </a:spcBef>
              <a:spcAft>
                <a:spcPts val="600"/>
              </a:spcAft>
            </a:pPr>
            <a:r>
              <a:rPr lang="en-US" sz="1800" dirty="0" smtClean="0"/>
              <a:t>Cruise lines operate passenger ships for leisure trips, where the voyage itself and the amenities provided on the ship are part of the experience.</a:t>
            </a:r>
          </a:p>
          <a:p>
            <a:pPr marL="569913" lvl="1" indent="-277813">
              <a:spcBef>
                <a:spcPts val="0"/>
              </a:spcBef>
              <a:spcAft>
                <a:spcPts val="600"/>
              </a:spcAft>
            </a:pPr>
            <a:r>
              <a:rPr lang="en-US" sz="1800" dirty="0"/>
              <a:t>Cruise lines have a dual character; they are partly in the transportation business, and partly in the leisure entertainment </a:t>
            </a:r>
            <a:r>
              <a:rPr lang="en-US" sz="1800" dirty="0" smtClean="0"/>
              <a:t>business. Similarly, they have a </a:t>
            </a:r>
            <a:r>
              <a:rPr lang="en-US" sz="1800" dirty="0"/>
              <a:t>crew headed by the ship's captain, and a hospitality staff headed by the equivalent of a </a:t>
            </a:r>
            <a:r>
              <a:rPr lang="en-US" sz="1800" dirty="0" smtClean="0"/>
              <a:t>hotel manager.</a:t>
            </a:r>
          </a:p>
          <a:p>
            <a:pPr marL="569913" lvl="1" indent="-277813">
              <a:spcBef>
                <a:spcPts val="0"/>
              </a:spcBef>
              <a:spcAft>
                <a:spcPts val="600"/>
              </a:spcAft>
            </a:pPr>
            <a:r>
              <a:rPr lang="en-US" sz="1800" dirty="0" smtClean="0"/>
              <a:t>Cruise liners are organized a great deal like floating hotels.</a:t>
            </a:r>
          </a:p>
          <a:p>
            <a:pPr marL="569913" lvl="1" indent="-277813">
              <a:spcBef>
                <a:spcPts val="0"/>
              </a:spcBef>
              <a:spcAft>
                <a:spcPts val="600"/>
              </a:spcAft>
            </a:pPr>
            <a:r>
              <a:rPr lang="en-US" sz="1800" dirty="0" smtClean="0"/>
              <a:t>Crew is hired on contract for three to eleven months, which may be renewed on mutual agreement.</a:t>
            </a:r>
          </a:p>
          <a:p>
            <a:pPr marL="569913" lvl="1" indent="-277813">
              <a:spcBef>
                <a:spcPts val="0"/>
              </a:spcBef>
              <a:spcAft>
                <a:spcPts val="600"/>
              </a:spcAft>
            </a:pPr>
            <a:r>
              <a:rPr lang="en-US" sz="1800" dirty="0" smtClean="0">
                <a:solidFill>
                  <a:srgbClr val="FF0000"/>
                </a:solidFill>
              </a:rPr>
              <a:t>Construction </a:t>
            </a:r>
            <a:r>
              <a:rPr lang="en-US" sz="1800" dirty="0">
                <a:solidFill>
                  <a:srgbClr val="FF0000"/>
                </a:solidFill>
              </a:rPr>
              <a:t>market for cruise ships is dominated by two </a:t>
            </a:r>
            <a:r>
              <a:rPr lang="en-US" sz="1800" dirty="0" smtClean="0">
                <a:solidFill>
                  <a:srgbClr val="FF0000"/>
                </a:solidFill>
              </a:rPr>
              <a:t>European companies (Italy and Germany) and </a:t>
            </a:r>
            <a:r>
              <a:rPr lang="en-US" sz="1800" dirty="0">
                <a:solidFill>
                  <a:srgbClr val="FF0000"/>
                </a:solidFill>
              </a:rPr>
              <a:t>two </a:t>
            </a:r>
            <a:r>
              <a:rPr lang="en-US" sz="1800" dirty="0" smtClean="0">
                <a:solidFill>
                  <a:srgbClr val="FF0000"/>
                </a:solidFill>
              </a:rPr>
              <a:t>Asian (Korea and Japan) companies.</a:t>
            </a:r>
          </a:p>
          <a:p>
            <a:pPr marL="569913" lvl="1" indent="-277813">
              <a:spcBef>
                <a:spcPts val="0"/>
              </a:spcBef>
              <a:spcAft>
                <a:spcPts val="600"/>
              </a:spcAft>
            </a:pPr>
            <a:r>
              <a:rPr lang="en-US" sz="1800" dirty="0" smtClean="0"/>
              <a:t>Two major operators are Royal Caribbean Cruise and Carnival Cruise lines.</a:t>
            </a:r>
          </a:p>
          <a:p>
            <a:pPr marL="569913" lvl="1" indent="-277813">
              <a:spcBef>
                <a:spcPts val="0"/>
              </a:spcBef>
              <a:spcAft>
                <a:spcPts val="600"/>
              </a:spcAft>
            </a:pPr>
            <a:r>
              <a:rPr lang="en-US" sz="1800" dirty="0" smtClean="0">
                <a:solidFill>
                  <a:srgbClr val="FF0000"/>
                </a:solidFill>
              </a:rPr>
              <a:t>Cruise Lines International Association (CLIA) is an association of cruise lines.</a:t>
            </a:r>
            <a:r>
              <a:rPr lang="en-US" sz="1800" dirty="0">
                <a:solidFill>
                  <a:srgbClr val="FF0000"/>
                </a:solidFill>
              </a:rPr>
              <a:t> As of February 2012, 26 cruise </a:t>
            </a:r>
            <a:r>
              <a:rPr lang="en-US" sz="1800" dirty="0" smtClean="0">
                <a:solidFill>
                  <a:srgbClr val="FF0000"/>
                </a:solidFill>
              </a:rPr>
              <a:t>lines </a:t>
            </a:r>
            <a:r>
              <a:rPr lang="en-US" sz="1800" dirty="0">
                <a:solidFill>
                  <a:srgbClr val="FF0000"/>
                </a:solidFill>
              </a:rPr>
              <a:t>were members of </a:t>
            </a:r>
            <a:r>
              <a:rPr lang="en-US" sz="1800" dirty="0" smtClean="0">
                <a:solidFill>
                  <a:srgbClr val="FF0000"/>
                </a:solidFill>
              </a:rPr>
              <a:t>CLIA.</a:t>
            </a:r>
          </a:p>
        </p:txBody>
      </p:sp>
      <p:sp>
        <p:nvSpPr>
          <p:cNvPr id="2" name="Title 1"/>
          <p:cNvSpPr>
            <a:spLocks noGrp="1"/>
          </p:cNvSpPr>
          <p:nvPr>
            <p:ph type="title"/>
          </p:nvPr>
        </p:nvSpPr>
        <p:spPr>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dirty="0" smtClean="0"/>
              <a:t>Cruise</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28600" y="1609725"/>
            <a:ext cx="4800600" cy="4946650"/>
          </a:xfrm>
        </p:spPr>
        <p:txBody>
          <a:bodyPr/>
          <a:lstStyle/>
          <a:p>
            <a:r>
              <a:rPr sz="2000" dirty="0" smtClean="0"/>
              <a:t>The facilities in a modern cruise ship are:</a:t>
            </a:r>
          </a:p>
          <a:p>
            <a:pPr lvl="1"/>
            <a:r>
              <a:rPr sz="1800" dirty="0" smtClean="0">
                <a:solidFill>
                  <a:srgbClr val="FF0000"/>
                </a:solidFill>
              </a:rPr>
              <a:t>Casino </a:t>
            </a:r>
          </a:p>
          <a:p>
            <a:pPr lvl="1"/>
            <a:r>
              <a:rPr sz="1800" dirty="0" smtClean="0">
                <a:solidFill>
                  <a:srgbClr val="FF0000"/>
                </a:solidFill>
              </a:rPr>
              <a:t>Fitness center</a:t>
            </a:r>
          </a:p>
          <a:p>
            <a:pPr lvl="1"/>
            <a:r>
              <a:rPr sz="1800" dirty="0" smtClean="0">
                <a:solidFill>
                  <a:srgbClr val="FF0000"/>
                </a:solidFill>
              </a:rPr>
              <a:t>Shops</a:t>
            </a:r>
          </a:p>
          <a:p>
            <a:pPr lvl="1"/>
            <a:r>
              <a:rPr sz="1800" dirty="0" smtClean="0">
                <a:solidFill>
                  <a:srgbClr val="FF0000"/>
                </a:solidFill>
              </a:rPr>
              <a:t>Library</a:t>
            </a:r>
          </a:p>
          <a:p>
            <a:pPr lvl="1"/>
            <a:r>
              <a:rPr sz="1800" dirty="0" smtClean="0">
                <a:solidFill>
                  <a:srgbClr val="FF0000"/>
                </a:solidFill>
              </a:rPr>
              <a:t>Theatre and </a:t>
            </a:r>
            <a:r>
              <a:rPr lang="en-US" sz="1800" dirty="0" smtClean="0">
                <a:solidFill>
                  <a:srgbClr val="FF0000"/>
                </a:solidFill>
              </a:rPr>
              <a:t>cinema</a:t>
            </a:r>
            <a:endParaRPr sz="1800" dirty="0" smtClean="0">
              <a:solidFill>
                <a:srgbClr val="FF0000"/>
              </a:solidFill>
            </a:endParaRPr>
          </a:p>
          <a:p>
            <a:pPr lvl="1"/>
            <a:r>
              <a:rPr sz="1800" dirty="0" smtClean="0">
                <a:solidFill>
                  <a:srgbClr val="FF0000"/>
                </a:solidFill>
              </a:rPr>
              <a:t>Swimming pool</a:t>
            </a:r>
          </a:p>
          <a:p>
            <a:pPr lvl="1"/>
            <a:r>
              <a:rPr sz="1800" dirty="0" smtClean="0">
                <a:solidFill>
                  <a:srgbClr val="FF0000"/>
                </a:solidFill>
              </a:rPr>
              <a:t>Hot tub</a:t>
            </a:r>
          </a:p>
          <a:p>
            <a:pPr lvl="1"/>
            <a:r>
              <a:rPr sz="1800" dirty="0" smtClean="0">
                <a:solidFill>
                  <a:srgbClr val="FF0000"/>
                </a:solidFill>
              </a:rPr>
              <a:t>Lounges and </a:t>
            </a:r>
            <a:r>
              <a:rPr lang="en-US" sz="1800" dirty="0" smtClean="0">
                <a:solidFill>
                  <a:srgbClr val="FF0000"/>
                </a:solidFill>
              </a:rPr>
              <a:t>clubs</a:t>
            </a:r>
            <a:endParaRPr sz="1800" dirty="0" smtClean="0">
              <a:solidFill>
                <a:srgbClr val="FF0000"/>
              </a:solidFill>
            </a:endParaRPr>
          </a:p>
          <a:p>
            <a:pPr lvl="1"/>
            <a:r>
              <a:rPr sz="1800" dirty="0" smtClean="0">
                <a:solidFill>
                  <a:srgbClr val="FF0000"/>
                </a:solidFill>
              </a:rPr>
              <a:t>Gym</a:t>
            </a:r>
          </a:p>
          <a:p>
            <a:endParaRPr lang="en-US" dirty="0"/>
          </a:p>
        </p:txBody>
      </p:sp>
      <p:sp>
        <p:nvSpPr>
          <p:cNvPr id="5" name="Title 4"/>
          <p:cNvSpPr>
            <a:spLocks noGrp="1"/>
          </p:cNvSpPr>
          <p:nvPr>
            <p:ph type="title"/>
          </p:nvPr>
        </p:nvSpPr>
        <p:spPr/>
        <p:txBody>
          <a:bodyPr/>
          <a:lstStyle/>
          <a:p>
            <a:r>
              <a:rPr lang="en-US" dirty="0" smtClean="0"/>
              <a:t>Cruise (Contd.)</a:t>
            </a:r>
            <a:endParaRPr lang="en-US" dirty="0"/>
          </a:p>
        </p:txBody>
      </p:sp>
      <p:pic>
        <p:nvPicPr>
          <p:cNvPr id="7" name="Picture 2" descr="C:\Documents and Settings\139133\Desktop\L0 Materials\cruis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8200" y="2743200"/>
            <a:ext cx="4037713" cy="2362200"/>
          </a:xfrm>
          <a:prstGeom prst="rect">
            <a:avLst/>
          </a:prstGeom>
          <a:noFill/>
          <a:effectLst>
            <a:outerShdw blurRad="368300" dist="50800" dir="4440000" algn="ctr" rotWithShape="0">
              <a:srgbClr val="000000">
                <a:alpha val="97000"/>
              </a:srgbClr>
            </a:outerShdw>
          </a:effectLst>
          <a:scene3d>
            <a:camera prst="orthographicFront"/>
            <a:lightRig rig="chilly" dir="t"/>
          </a:scene3d>
          <a:sp3d extrusionH="76200" contourW="12700" prstMaterial="dkEdge">
            <a:bevelT w="152400" h="50800" prst="softRound"/>
            <a:extrusionClr>
              <a:schemeClr val="accent1">
                <a:lumMod val="40000"/>
                <a:lumOff val="60000"/>
              </a:schemeClr>
            </a:extrusionClr>
            <a:contourClr>
              <a:schemeClr val="tx2">
                <a:lumMod val="75000"/>
              </a:schemeClr>
            </a:contourClr>
          </a:sp3d>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72000" y="5181600"/>
            <a:ext cx="904415" cy="276999"/>
          </a:xfrm>
          <a:prstGeom prst="rect">
            <a:avLst/>
          </a:prstGeom>
          <a:noFill/>
        </p:spPr>
        <p:txBody>
          <a:bodyPr wrap="none" rtlCol="0">
            <a:spAutoFit/>
          </a:bodyPr>
          <a:lstStyle/>
          <a:p>
            <a:r>
              <a:rPr lang="en-US" sz="1200" i="1" dirty="0" smtClean="0"/>
              <a:t>Cruise Liner</a:t>
            </a:r>
            <a:endParaRPr lang="en-US" sz="1200" i="1"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92100" lvl="0" indent="-292100">
              <a:spcBef>
                <a:spcPts val="0"/>
              </a:spcBef>
              <a:spcAft>
                <a:spcPts val="0"/>
              </a:spcAft>
            </a:pPr>
            <a:r>
              <a:rPr sz="2000" smtClean="0"/>
              <a:t>Rail transport is a major form of passenger and freight transport in many countries. Some kinds of trains are:</a:t>
            </a:r>
          </a:p>
          <a:p>
            <a:pPr marL="569913" lvl="1" indent="-277813">
              <a:spcAft>
                <a:spcPts val="600"/>
              </a:spcAft>
            </a:pPr>
            <a:r>
              <a:rPr sz="1800" smtClean="0"/>
              <a:t>Passenger trains: They travel between </a:t>
            </a:r>
            <a:r>
              <a:rPr sz="1800" dirty="0"/>
              <a:t>stations where passengers may embark and </a:t>
            </a:r>
            <a:r>
              <a:rPr sz="1800" dirty="0" smtClean="0"/>
              <a:t>disembark. They involve a variety of functions starting from long distance trave</a:t>
            </a:r>
            <a:r>
              <a:rPr sz="1800" dirty="0"/>
              <a:t>l</a:t>
            </a:r>
            <a:r>
              <a:rPr sz="1800" dirty="0" smtClean="0"/>
              <a:t>, daily </a:t>
            </a:r>
            <a:r>
              <a:rPr sz="1800" smtClean="0"/>
              <a:t>commuter trips, </a:t>
            </a:r>
            <a:r>
              <a:rPr sz="1800" dirty="0" smtClean="0"/>
              <a:t>to local urban </a:t>
            </a:r>
            <a:r>
              <a:rPr sz="1800" smtClean="0"/>
              <a:t>transit services.</a:t>
            </a:r>
            <a:endParaRPr sz="1800" dirty="0" smtClean="0"/>
          </a:p>
          <a:p>
            <a:pPr marL="569913" lvl="1" indent="-277813">
              <a:spcAft>
                <a:spcPts val="600"/>
              </a:spcAft>
            </a:pPr>
            <a:r>
              <a:rPr sz="1800" dirty="0" smtClean="0"/>
              <a:t>Intercity long </a:t>
            </a:r>
            <a:r>
              <a:rPr sz="1800" smtClean="0"/>
              <a:t>haul trains: They </a:t>
            </a:r>
            <a:r>
              <a:rPr sz="1800" dirty="0" smtClean="0"/>
              <a:t>operate on longer routes between cities with lower stops. They have </a:t>
            </a:r>
            <a:r>
              <a:rPr sz="1800" smtClean="0"/>
              <a:t>lower frequency. Thay also have </a:t>
            </a:r>
            <a:r>
              <a:rPr sz="1800" dirty="0" smtClean="0"/>
              <a:t>dining cars and sleeping arrangements. </a:t>
            </a:r>
          </a:p>
          <a:p>
            <a:pPr marL="569913" lvl="1" indent="-277813">
              <a:spcAft>
                <a:spcPts val="600"/>
              </a:spcAft>
            </a:pPr>
            <a:r>
              <a:rPr sz="1800" dirty="0" smtClean="0"/>
              <a:t>High </a:t>
            </a:r>
            <a:r>
              <a:rPr sz="1800" smtClean="0"/>
              <a:t>speed rail: These are </a:t>
            </a:r>
            <a:r>
              <a:rPr sz="1800" dirty="0" smtClean="0"/>
              <a:t>special inter city trains that operate around </a:t>
            </a:r>
            <a:r>
              <a:rPr sz="1800" dirty="0"/>
              <a:t>200 to 320</a:t>
            </a:r>
            <a:r>
              <a:rPr sz="1800"/>
              <a:t> </a:t>
            </a:r>
            <a:r>
              <a:rPr sz="1800" smtClean="0"/>
              <a:t>km per hour. </a:t>
            </a:r>
            <a:r>
              <a:rPr sz="1800" dirty="0" smtClean="0"/>
              <a:t>They are mostly prevalent in </a:t>
            </a:r>
            <a:r>
              <a:rPr sz="1800" dirty="0"/>
              <a:t>Western Europe and </a:t>
            </a:r>
            <a:r>
              <a:rPr sz="1800"/>
              <a:t>East </a:t>
            </a:r>
            <a:r>
              <a:rPr sz="1800" smtClean="0"/>
              <a:t>Asia, for example, </a:t>
            </a:r>
            <a:r>
              <a:rPr sz="1800" dirty="0" smtClean="0"/>
              <a:t>TGV (Spain), Bullet (</a:t>
            </a:r>
            <a:r>
              <a:rPr sz="1800" smtClean="0"/>
              <a:t>Japan).</a:t>
            </a:r>
            <a:endParaRPr sz="1800" dirty="0" smtClean="0"/>
          </a:p>
        </p:txBody>
      </p:sp>
      <p:sp>
        <p:nvSpPr>
          <p:cNvPr id="2" name="Title 1"/>
          <p:cNvSpPr>
            <a:spLocks noGrp="1"/>
          </p:cNvSpPr>
          <p:nvPr>
            <p:ph type="title"/>
          </p:nvPr>
        </p:nvSpPr>
        <p:spPr/>
        <p:txBody>
          <a:bodyPr/>
          <a:lstStyle/>
          <a:p>
            <a:r>
              <a:rPr lang="en-US" dirty="0" smtClean="0"/>
              <a:t>Railways</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524000"/>
          <a:ext cx="8686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Industry Landscape</a:t>
            </a:r>
            <a:endParaRPr lang="en-US" dirty="0"/>
          </a:p>
        </p:txBody>
      </p:sp>
      <p:sp>
        <p:nvSpPr>
          <p:cNvPr id="6" name="TextBox 5"/>
          <p:cNvSpPr txBox="1"/>
          <p:nvPr/>
        </p:nvSpPr>
        <p:spPr>
          <a:xfrm>
            <a:off x="1752600" y="5638800"/>
            <a:ext cx="6781800" cy="830997"/>
          </a:xfrm>
          <a:prstGeom prst="rect">
            <a:avLst/>
          </a:prstGeom>
          <a:noFill/>
        </p:spPr>
        <p:txBody>
          <a:bodyPr wrap="square" rtlCol="0">
            <a:spAutoFit/>
          </a:bodyPr>
          <a:lstStyle/>
          <a:p>
            <a:pPr lvl="0"/>
            <a:r>
              <a:rPr lang="en-US" sz="1600" dirty="0" smtClean="0">
                <a:solidFill>
                  <a:schemeClr val="bg1"/>
                </a:solidFill>
              </a:rPr>
              <a:t>The industry will take up to 2016 to recover from the economic meltdown.</a:t>
            </a:r>
          </a:p>
          <a:p>
            <a:r>
              <a:rPr lang="en-US" sz="1600" dirty="0" smtClean="0">
                <a:solidFill>
                  <a:schemeClr val="bg1"/>
                </a:solidFill>
              </a:rPr>
              <a:t>Hotels sector suffered the most with heavy discounting and falling sales.</a:t>
            </a:r>
          </a:p>
          <a:p>
            <a:pPr lvl="0"/>
            <a:r>
              <a:rPr lang="en-US" sz="1600" dirty="0" smtClean="0">
                <a:solidFill>
                  <a:schemeClr val="bg1"/>
                </a:solidFill>
              </a:rPr>
              <a:t> </a:t>
            </a:r>
            <a:endParaRPr lang="en-US" sz="1600" dirty="0">
              <a:solidFill>
                <a:schemeClr val="bg1"/>
              </a:solidFill>
            </a:endParaRPr>
          </a:p>
        </p:txBody>
      </p:sp>
      <p:sp>
        <p:nvSpPr>
          <p:cNvPr id="9" name="TextBox 8"/>
          <p:cNvSpPr txBox="1"/>
          <p:nvPr/>
        </p:nvSpPr>
        <p:spPr>
          <a:xfrm>
            <a:off x="4038600" y="1524000"/>
            <a:ext cx="1295400" cy="461665"/>
          </a:xfrm>
          <a:prstGeom prst="rect">
            <a:avLst/>
          </a:prstGeom>
          <a:noFill/>
          <a:scene3d>
            <a:camera prst="orthographicFront"/>
            <a:lightRig rig="threePt" dir="t"/>
          </a:scene3d>
          <a:sp3d>
            <a:bevelB prst="relaxedInset"/>
          </a:sp3d>
        </p:spPr>
        <p:txBody>
          <a:bodyPr wrap="square" rtlCol="0">
            <a:spAutoFit/>
          </a:bodyPr>
          <a:lstStyle/>
          <a:p>
            <a:pPr algn="ctr"/>
            <a:r>
              <a:rPr lang="en-US" sz="2400" dirty="0" smtClean="0">
                <a:solidFill>
                  <a:srgbClr val="0000FF"/>
                </a:solidFill>
                <a:latin typeface="Georgia" pitchFamily="18" charset="0"/>
              </a:rPr>
              <a:t>Trends</a:t>
            </a:r>
            <a:endParaRPr lang="en-US" sz="2400" dirty="0">
              <a:solidFill>
                <a:srgbClr val="0000FF"/>
              </a:solidFill>
              <a:latin typeface="Georgia" pitchFamily="18" charset="0"/>
            </a:endParaRPr>
          </a:p>
        </p:txBody>
      </p:sp>
      <p:sp>
        <p:nvSpPr>
          <p:cNvPr id="8" name="TextBox 7"/>
          <p:cNvSpPr txBox="1"/>
          <p:nvPr/>
        </p:nvSpPr>
        <p:spPr>
          <a:xfrm>
            <a:off x="228600" y="3352800"/>
            <a:ext cx="2895600" cy="2031325"/>
          </a:xfrm>
          <a:prstGeom prst="rect">
            <a:avLst/>
          </a:prstGeom>
          <a:noFill/>
        </p:spPr>
        <p:txBody>
          <a:bodyPr wrap="square" rtlCol="0">
            <a:spAutoFit/>
          </a:bodyPr>
          <a:lstStyle/>
          <a:p>
            <a:pPr marL="119063" indent="-119063">
              <a:buFont typeface="Arial" pitchFamily="34" charset="0"/>
              <a:buChar char="•"/>
            </a:pPr>
            <a:r>
              <a:rPr lang="en-US" dirty="0" smtClean="0"/>
              <a:t>Demand for tourism</a:t>
            </a:r>
          </a:p>
          <a:p>
            <a:pPr marL="119063" indent="-119063">
              <a:buFont typeface="Arial" pitchFamily="34" charset="0"/>
              <a:buChar char="•"/>
            </a:pPr>
            <a:r>
              <a:rPr lang="en-US" dirty="0" smtClean="0"/>
              <a:t>Impact on price or profitability</a:t>
            </a:r>
          </a:p>
          <a:p>
            <a:pPr marL="119063" indent="-119063">
              <a:buFont typeface="Arial" pitchFamily="34" charset="0"/>
              <a:buChar char="•"/>
            </a:pPr>
            <a:r>
              <a:rPr lang="en-US" dirty="0" smtClean="0"/>
              <a:t>Exchange rate</a:t>
            </a:r>
          </a:p>
          <a:p>
            <a:pPr marL="119063" indent="-119063">
              <a:buFont typeface="Arial" pitchFamily="34" charset="0"/>
              <a:buChar char="•"/>
            </a:pPr>
            <a:r>
              <a:rPr lang="en-US" dirty="0" smtClean="0"/>
              <a:t>Increased taxation</a:t>
            </a:r>
          </a:p>
          <a:p>
            <a:pPr marL="119063" indent="-119063">
              <a:buFont typeface="Arial" pitchFamily="34" charset="0"/>
              <a:buChar char="•"/>
            </a:pPr>
            <a:r>
              <a:rPr lang="en-US" dirty="0" smtClean="0"/>
              <a:t>New and emerging markets </a:t>
            </a:r>
          </a:p>
          <a:p>
            <a:pPr marL="119063" indent="-119063">
              <a:buFont typeface="Arial" pitchFamily="34" charset="0"/>
              <a:buChar char="•"/>
            </a:pPr>
            <a:r>
              <a:rPr lang="en-US" dirty="0" smtClean="0"/>
              <a:t>Oil price</a:t>
            </a:r>
          </a:p>
        </p:txBody>
      </p:sp>
      <p:sp>
        <p:nvSpPr>
          <p:cNvPr id="10" name="TextBox 9"/>
          <p:cNvSpPr txBox="1"/>
          <p:nvPr/>
        </p:nvSpPr>
        <p:spPr>
          <a:xfrm>
            <a:off x="3276600" y="3352800"/>
            <a:ext cx="2743200" cy="2585323"/>
          </a:xfrm>
          <a:prstGeom prst="rect">
            <a:avLst/>
          </a:prstGeom>
          <a:noFill/>
        </p:spPr>
        <p:txBody>
          <a:bodyPr wrap="square" rtlCol="0">
            <a:spAutoFit/>
          </a:bodyPr>
          <a:lstStyle/>
          <a:p>
            <a:pPr marL="119063" indent="-119063">
              <a:buFont typeface="Arial" pitchFamily="34" charset="0"/>
              <a:buChar char="•"/>
            </a:pPr>
            <a:r>
              <a:rPr lang="en-US" dirty="0" smtClean="0"/>
              <a:t>Holiday booking via new technology</a:t>
            </a:r>
          </a:p>
          <a:p>
            <a:pPr marL="119063" indent="-119063">
              <a:buFont typeface="Arial" pitchFamily="34" charset="0"/>
              <a:buChar char="•"/>
            </a:pPr>
            <a:r>
              <a:rPr lang="en-US" dirty="0" smtClean="0"/>
              <a:t>Increase in domestic tourism</a:t>
            </a:r>
          </a:p>
          <a:p>
            <a:pPr marL="119063" indent="-119063">
              <a:buFont typeface="Arial" pitchFamily="34" charset="0"/>
              <a:buChar char="•"/>
            </a:pPr>
            <a:r>
              <a:rPr lang="en-US" dirty="0" smtClean="0"/>
              <a:t>Increase in package holidays</a:t>
            </a:r>
          </a:p>
          <a:p>
            <a:pPr marL="119063" indent="-119063">
              <a:buFont typeface="Arial" pitchFamily="34" charset="0"/>
              <a:buChar char="•"/>
            </a:pPr>
            <a:r>
              <a:rPr lang="en-US" dirty="0" smtClean="0"/>
              <a:t>Surge in environmental awareness</a:t>
            </a:r>
          </a:p>
          <a:p>
            <a:endParaRPr lang="en-US" dirty="0"/>
          </a:p>
        </p:txBody>
      </p:sp>
      <p:sp>
        <p:nvSpPr>
          <p:cNvPr id="11" name="TextBox 10"/>
          <p:cNvSpPr txBox="1"/>
          <p:nvPr/>
        </p:nvSpPr>
        <p:spPr>
          <a:xfrm>
            <a:off x="6172200" y="3505200"/>
            <a:ext cx="2667000" cy="1477328"/>
          </a:xfrm>
          <a:prstGeom prst="rect">
            <a:avLst/>
          </a:prstGeom>
          <a:noFill/>
        </p:spPr>
        <p:txBody>
          <a:bodyPr wrap="square" rtlCol="0">
            <a:spAutoFit/>
          </a:bodyPr>
          <a:lstStyle/>
          <a:p>
            <a:pPr marL="119063" indent="-119063">
              <a:buFont typeface="Arial" pitchFamily="34" charset="0"/>
              <a:buChar char="•"/>
            </a:pPr>
            <a:r>
              <a:rPr lang="en-US" dirty="0" smtClean="0"/>
              <a:t>Emerging markets</a:t>
            </a:r>
          </a:p>
          <a:p>
            <a:pPr marL="119063" indent="-119063">
              <a:buFont typeface="Arial" pitchFamily="34" charset="0"/>
              <a:buChar char="•"/>
            </a:pPr>
            <a:r>
              <a:rPr lang="en-US" dirty="0" smtClean="0"/>
              <a:t>Technology advancements</a:t>
            </a:r>
          </a:p>
          <a:p>
            <a:pPr marL="119063" indent="-119063">
              <a:buFont typeface="Arial" pitchFamily="34" charset="0"/>
              <a:buChar char="•"/>
            </a:pPr>
            <a:r>
              <a:rPr lang="en-US" dirty="0" smtClean="0"/>
              <a:t>Social media</a:t>
            </a:r>
          </a:p>
          <a:p>
            <a:pPr marL="119063" indent="-119063">
              <a:buFont typeface="Arial" pitchFamily="34" charset="0"/>
              <a:buChar char="•"/>
            </a:pPr>
            <a:r>
              <a:rPr lang="en-US" dirty="0" smtClean="0"/>
              <a:t>Mobile communication</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9725"/>
            <a:ext cx="5410200" cy="4946650"/>
          </a:xfrm>
        </p:spPr>
        <p:txBody>
          <a:bodyPr/>
          <a:lstStyle/>
          <a:p>
            <a:pPr marL="569913" lvl="1" indent="-277813">
              <a:spcAft>
                <a:spcPts val="600"/>
              </a:spcAft>
            </a:pPr>
            <a:r>
              <a:rPr sz="1800" dirty="0" smtClean="0"/>
              <a:t>Some trains are run exclusively for tourism and may cover scenic, cultural, historical and other routes. These trains have sleeping and dining facilities; they are like hotels on rail tracks. Some such trains are : </a:t>
            </a:r>
          </a:p>
          <a:p>
            <a:pPr marL="795338" lvl="2" indent="-225425">
              <a:spcBef>
                <a:spcPts val="600"/>
              </a:spcBef>
            </a:pPr>
            <a:r>
              <a:rPr sz="1600" dirty="0" smtClean="0"/>
              <a:t>Orient Express</a:t>
            </a:r>
          </a:p>
          <a:p>
            <a:pPr marL="795338" lvl="2" indent="-225425">
              <a:spcBef>
                <a:spcPts val="600"/>
              </a:spcBef>
            </a:pPr>
            <a:r>
              <a:rPr sz="1600" dirty="0" smtClean="0"/>
              <a:t>Danube Express</a:t>
            </a:r>
          </a:p>
          <a:p>
            <a:pPr marL="795338" lvl="2" indent="-225425">
              <a:spcBef>
                <a:spcPts val="600"/>
              </a:spcBef>
            </a:pPr>
            <a:r>
              <a:rPr sz="1600" dirty="0" smtClean="0"/>
              <a:t>The Royal Scotsman</a:t>
            </a:r>
          </a:p>
          <a:p>
            <a:pPr marL="795338" lvl="2" indent="-225425">
              <a:spcBef>
                <a:spcPts val="600"/>
              </a:spcBef>
            </a:pPr>
            <a:r>
              <a:rPr sz="1600" dirty="0" smtClean="0">
                <a:solidFill>
                  <a:srgbClr val="FF0000"/>
                </a:solidFill>
              </a:rPr>
              <a:t>Palace on Wheels</a:t>
            </a:r>
          </a:p>
          <a:p>
            <a:pPr marL="795338" lvl="2" indent="-225425">
              <a:spcBef>
                <a:spcPts val="600"/>
              </a:spcBef>
            </a:pPr>
            <a:r>
              <a:rPr sz="1600" dirty="0" smtClean="0"/>
              <a:t>Golden Chariot</a:t>
            </a:r>
          </a:p>
          <a:p>
            <a:pPr marL="795338" lvl="2" indent="-225425">
              <a:spcBef>
                <a:spcPts val="600"/>
              </a:spcBef>
            </a:pPr>
            <a:r>
              <a:rPr sz="1600" dirty="0" smtClean="0"/>
              <a:t>Rocky Mountaineer</a:t>
            </a:r>
          </a:p>
          <a:p>
            <a:pPr marL="795338" lvl="2" indent="-225425">
              <a:spcBef>
                <a:spcPts val="600"/>
              </a:spcBef>
            </a:pPr>
            <a:r>
              <a:rPr sz="1600" dirty="0" smtClean="0"/>
              <a:t>Jewel of the Desert </a:t>
            </a:r>
          </a:p>
          <a:p>
            <a:pPr>
              <a:spcBef>
                <a:spcPts val="600"/>
              </a:spcBef>
            </a:pPr>
            <a:endParaRPr lang="en-US" sz="1600" dirty="0" smtClean="0"/>
          </a:p>
        </p:txBody>
      </p:sp>
      <p:sp>
        <p:nvSpPr>
          <p:cNvPr id="2" name="Title 1"/>
          <p:cNvSpPr>
            <a:spLocks noGrp="1"/>
          </p:cNvSpPr>
          <p:nvPr>
            <p:ph type="title"/>
          </p:nvPr>
        </p:nvSpPr>
        <p:spPr/>
        <p:txBody>
          <a:bodyPr/>
          <a:lstStyle/>
          <a:p>
            <a:r>
              <a:rPr lang="en-US" dirty="0" smtClean="0"/>
              <a:t>Railways (Contd.)</a:t>
            </a:r>
            <a:endParaRPr lang="en-US" dirty="0"/>
          </a:p>
        </p:txBody>
      </p:sp>
      <p:pic>
        <p:nvPicPr>
          <p:cNvPr id="6" name="Picture 2" descr="C:\Users\279673\Downloads\L0 rehash\Clips\Palace on wheels.jpg"/>
          <p:cNvPicPr>
            <a:picLocks noChangeAspect="1" noChangeArrowheads="1"/>
          </p:cNvPicPr>
          <p:nvPr/>
        </p:nvPicPr>
        <p:blipFill>
          <a:blip r:embed="rId2" cstate="print"/>
          <a:srcRect/>
          <a:stretch>
            <a:fillRect/>
          </a:stretch>
        </p:blipFill>
        <p:spPr bwMode="auto">
          <a:xfrm>
            <a:off x="4876800" y="3047999"/>
            <a:ext cx="3581400" cy="2596515"/>
          </a:xfrm>
          <a:prstGeom prst="rect">
            <a:avLst/>
          </a:prstGeom>
          <a:noFill/>
          <a:effectLst>
            <a:outerShdw blurRad="368300" dist="50800" dir="4440000" algn="ctr" rotWithShape="0">
              <a:srgbClr val="000000">
                <a:alpha val="97000"/>
              </a:srgbClr>
            </a:outerShdw>
          </a:effectLst>
          <a:scene3d>
            <a:camera prst="orthographicFront"/>
            <a:lightRig rig="chilly" dir="t"/>
          </a:scene3d>
          <a:sp3d extrusionH="76200" contourW="12700" prstMaterial="dkEdge">
            <a:bevelT w="152400" h="50800" prst="softRound"/>
            <a:extrusionClr>
              <a:schemeClr val="accent1">
                <a:lumMod val="40000"/>
                <a:lumOff val="60000"/>
              </a:schemeClr>
            </a:extrusionClr>
            <a:contourClr>
              <a:schemeClr val="tx2">
                <a:lumMod val="75000"/>
              </a:schemeClr>
            </a:contourClr>
          </a:sp3d>
        </p:spPr>
      </p:pic>
      <p:sp>
        <p:nvSpPr>
          <p:cNvPr id="8" name="TextBox 7"/>
          <p:cNvSpPr txBox="1"/>
          <p:nvPr/>
        </p:nvSpPr>
        <p:spPr>
          <a:xfrm>
            <a:off x="4879358" y="5715000"/>
            <a:ext cx="1380506" cy="276999"/>
          </a:xfrm>
          <a:prstGeom prst="rect">
            <a:avLst/>
          </a:prstGeom>
          <a:noFill/>
        </p:spPr>
        <p:txBody>
          <a:bodyPr wrap="none" rtlCol="0">
            <a:spAutoFit/>
          </a:bodyPr>
          <a:lstStyle/>
          <a:p>
            <a:r>
              <a:rPr lang="en-US" sz="1200" i="1" dirty="0" smtClean="0"/>
              <a:t>The Golden Chariot</a:t>
            </a:r>
            <a:endParaRPr lang="en-US" sz="1200" i="1"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30350"/>
            <a:ext cx="6477000" cy="5099050"/>
          </a:xfrm>
        </p:spPr>
        <p:txBody>
          <a:bodyPr/>
          <a:lstStyle/>
          <a:p>
            <a:pPr marL="225425" indent="-225425">
              <a:spcBef>
                <a:spcPts val="0"/>
              </a:spcBef>
            </a:pPr>
            <a:r>
              <a:rPr lang="en-US" sz="2000" dirty="0" smtClean="0"/>
              <a:t>Companies rent automobiles ranging from a </a:t>
            </a:r>
            <a:r>
              <a:rPr lang="en-US" sz="2000" dirty="0"/>
              <a:t>few hours </a:t>
            </a:r>
            <a:r>
              <a:rPr lang="en-US" sz="2000" dirty="0" smtClean="0"/>
              <a:t>to few </a:t>
            </a:r>
            <a:r>
              <a:rPr lang="en-US" sz="2000" dirty="0"/>
              <a:t>days depending on the usage</a:t>
            </a:r>
            <a:r>
              <a:rPr lang="en-US" sz="2000" dirty="0" smtClean="0"/>
              <a:t>. They </a:t>
            </a:r>
            <a:r>
              <a:rPr lang="en-US" sz="2000" dirty="0"/>
              <a:t>have </a:t>
            </a:r>
            <a:r>
              <a:rPr lang="en-US" sz="2000" dirty="0" smtClean="0"/>
              <a:t>a detailed </a:t>
            </a:r>
            <a:r>
              <a:rPr lang="en-US" sz="2000" dirty="0"/>
              <a:t>operation with numerous branches to </a:t>
            </a:r>
            <a:r>
              <a:rPr lang="en-US" sz="2000" dirty="0" smtClean="0"/>
              <a:t>serve as pick-up </a:t>
            </a:r>
            <a:r>
              <a:rPr lang="en-US" sz="2000" dirty="0"/>
              <a:t>and </a:t>
            </a:r>
            <a:r>
              <a:rPr lang="en-US" sz="2000" dirty="0" smtClean="0"/>
              <a:t>drop-off points. Some features of car rental are:</a:t>
            </a:r>
            <a:endParaRPr lang="en-US" sz="2000" dirty="0"/>
          </a:p>
          <a:p>
            <a:pPr marL="463550" lvl="1" indent="-238125">
              <a:spcBef>
                <a:spcPts val="0"/>
              </a:spcBef>
            </a:pPr>
            <a:r>
              <a:rPr lang="en-US" sz="1800" dirty="0"/>
              <a:t>They operate by purchasing or leasing </a:t>
            </a:r>
            <a:r>
              <a:rPr lang="en-US" sz="1800" dirty="0" smtClean="0"/>
              <a:t>cars.</a:t>
            </a:r>
            <a:endParaRPr lang="en-US" sz="1800" dirty="0"/>
          </a:p>
          <a:p>
            <a:pPr marL="463550" lvl="1" indent="-238125">
              <a:spcBef>
                <a:spcPts val="0"/>
              </a:spcBef>
            </a:pPr>
            <a:r>
              <a:rPr lang="en-US" sz="1800" dirty="0"/>
              <a:t>Rentals can offer a wide </a:t>
            </a:r>
            <a:r>
              <a:rPr lang="en-US" sz="1800" dirty="0" smtClean="0"/>
              <a:t>array of cars </a:t>
            </a:r>
            <a:r>
              <a:rPr lang="en-US" sz="1800" dirty="0"/>
              <a:t>for their customers to suit their budget and space </a:t>
            </a:r>
            <a:r>
              <a:rPr lang="en-US" sz="1800" dirty="0" smtClean="0"/>
              <a:t>requirement.</a:t>
            </a:r>
            <a:endParaRPr lang="en-US" sz="1800" dirty="0"/>
          </a:p>
          <a:p>
            <a:pPr marL="463550" lvl="1" indent="-238125">
              <a:spcBef>
                <a:spcPts val="0"/>
              </a:spcBef>
            </a:pPr>
            <a:r>
              <a:rPr lang="en-US" sz="1800" dirty="0" smtClean="0"/>
              <a:t>Motorists pay </a:t>
            </a:r>
            <a:r>
              <a:rPr lang="en-US" sz="1800" dirty="0"/>
              <a:t>for the rent of the car and for fuel and </a:t>
            </a:r>
            <a:r>
              <a:rPr lang="en-US" sz="1800" dirty="0" smtClean="0"/>
              <a:t>for any toll fees or fines that they </a:t>
            </a:r>
            <a:r>
              <a:rPr lang="en-US" sz="1800" dirty="0"/>
              <a:t>incur during their </a:t>
            </a:r>
            <a:r>
              <a:rPr lang="en-US" sz="1800" dirty="0" smtClean="0"/>
              <a:t>journey.</a:t>
            </a:r>
            <a:endParaRPr lang="en-US" sz="1800" dirty="0"/>
          </a:p>
          <a:p>
            <a:pPr marL="463550" lvl="1" indent="-238125">
              <a:spcBef>
                <a:spcPts val="0"/>
              </a:spcBef>
            </a:pPr>
            <a:r>
              <a:rPr lang="en-US" sz="1800" dirty="0" smtClean="0"/>
              <a:t>They can opt </a:t>
            </a:r>
            <a:r>
              <a:rPr lang="en-US" sz="1800" dirty="0"/>
              <a:t>for Insurance, GPS, </a:t>
            </a:r>
            <a:r>
              <a:rPr lang="en-US" sz="1800" dirty="0" smtClean="0"/>
              <a:t>and other facilities.</a:t>
            </a:r>
          </a:p>
          <a:p>
            <a:pPr marL="463550" lvl="1" indent="-238125">
              <a:spcBef>
                <a:spcPts val="0"/>
              </a:spcBef>
            </a:pPr>
            <a:r>
              <a:rPr lang="en-US" sz="1800" dirty="0" smtClean="0"/>
              <a:t>Many prefer this method as they </a:t>
            </a:r>
            <a:r>
              <a:rPr sz="1800" dirty="0" smtClean="0"/>
              <a:t>have </a:t>
            </a:r>
            <a:r>
              <a:rPr lang="en-US" sz="1800" dirty="0" smtClean="0"/>
              <a:t>complete </a:t>
            </a:r>
            <a:r>
              <a:rPr lang="en-US" sz="1800" dirty="0"/>
              <a:t>control over </a:t>
            </a:r>
            <a:r>
              <a:rPr lang="en-US" sz="1800" dirty="0" smtClean="0"/>
              <a:t>their travel. It can also be cheaper </a:t>
            </a:r>
            <a:r>
              <a:rPr lang="en-US" sz="1800" dirty="0"/>
              <a:t>than </a:t>
            </a:r>
            <a:r>
              <a:rPr lang="en-US" sz="1800" dirty="0" smtClean="0"/>
              <a:t>other modes.</a:t>
            </a:r>
          </a:p>
          <a:p>
            <a:pPr marL="463550" lvl="1" indent="-238125">
              <a:spcBef>
                <a:spcPts val="0"/>
              </a:spcBef>
            </a:pPr>
            <a:r>
              <a:rPr sz="1800" dirty="0" smtClean="0">
                <a:solidFill>
                  <a:srgbClr val="FF0000"/>
                </a:solidFill>
              </a:rPr>
              <a:t>Association of Car Rental Industry Systems and Standards (ACRISS) </a:t>
            </a:r>
            <a:r>
              <a:rPr lang="en-US" sz="1800" dirty="0"/>
              <a:t>is a code used by many </a:t>
            </a:r>
            <a:r>
              <a:rPr lang="en-US" sz="1800" dirty="0" smtClean="0"/>
              <a:t>car rental companies to allow </a:t>
            </a:r>
            <a:r>
              <a:rPr lang="en-US" sz="1800" dirty="0"/>
              <a:t>uniform classification and easy comparison of car rental </a:t>
            </a:r>
            <a:r>
              <a:rPr lang="en-US" sz="1800" dirty="0" smtClean="0"/>
              <a:t>prices.</a:t>
            </a:r>
            <a:endParaRPr lang="en-US" sz="1800" dirty="0"/>
          </a:p>
          <a:p>
            <a:pPr marL="463550" lvl="1" indent="-238125">
              <a:spcBef>
                <a:spcPts val="0"/>
              </a:spcBef>
            </a:pPr>
            <a:r>
              <a:rPr lang="en-US" sz="1800" dirty="0" smtClean="0">
                <a:solidFill>
                  <a:srgbClr val="FF0000"/>
                </a:solidFill>
              </a:rPr>
              <a:t>Hertz </a:t>
            </a:r>
            <a:r>
              <a:rPr lang="en-US" sz="1800" dirty="0">
                <a:solidFill>
                  <a:srgbClr val="FF0000"/>
                </a:solidFill>
              </a:rPr>
              <a:t>is one of the longest established rental companies, originally </a:t>
            </a:r>
            <a:r>
              <a:rPr lang="en-US" sz="1800" dirty="0" smtClean="0">
                <a:solidFill>
                  <a:srgbClr val="FF0000"/>
                </a:solidFill>
              </a:rPr>
              <a:t>started </a:t>
            </a:r>
            <a:r>
              <a:rPr lang="en-US" sz="1800" dirty="0">
                <a:solidFill>
                  <a:srgbClr val="FF0000"/>
                </a:solidFill>
              </a:rPr>
              <a:t>in 1918 by Walter L. Jacobs as </a:t>
            </a:r>
            <a:r>
              <a:rPr lang="en-US" sz="1800" dirty="0" smtClean="0">
                <a:solidFill>
                  <a:srgbClr val="FF0000"/>
                </a:solidFill>
              </a:rPr>
              <a:t>Rent-a-Car</a:t>
            </a:r>
            <a:r>
              <a:rPr lang="en-US" sz="1800" dirty="0" smtClean="0"/>
              <a:t>. </a:t>
            </a:r>
            <a:endParaRPr lang="en-US" sz="1800" dirty="0"/>
          </a:p>
        </p:txBody>
      </p:sp>
      <p:sp>
        <p:nvSpPr>
          <p:cNvPr id="2" name="Title 1"/>
          <p:cNvSpPr>
            <a:spLocks noGrp="1"/>
          </p:cNvSpPr>
          <p:nvPr>
            <p:ph type="title"/>
          </p:nvPr>
        </p:nvSpPr>
        <p:spPr/>
        <p:txBody>
          <a:bodyPr/>
          <a:lstStyle/>
          <a:p>
            <a:r>
              <a:rPr lang="en-US" dirty="0" smtClean="0"/>
              <a:t>Car Rental</a:t>
            </a:r>
            <a:endParaRPr lang="en-US" dirty="0"/>
          </a:p>
        </p:txBody>
      </p:sp>
      <p:grpSp>
        <p:nvGrpSpPr>
          <p:cNvPr id="4" name="Group 7"/>
          <p:cNvGrpSpPr/>
          <p:nvPr/>
        </p:nvGrpSpPr>
        <p:grpSpPr>
          <a:xfrm>
            <a:off x="6781799" y="1905000"/>
            <a:ext cx="2209801" cy="4073942"/>
            <a:chOff x="6705600" y="2022058"/>
            <a:chExt cx="2209801" cy="4073942"/>
          </a:xfrm>
        </p:grpSpPr>
        <p:pic>
          <p:nvPicPr>
            <p:cNvPr id="7" name="Picture 3" descr="C:\Users\327371\Desktop\Images\imagesCA23MBO4.jpg"/>
            <p:cNvPicPr>
              <a:picLocks noChangeAspect="1" noChangeArrowheads="1"/>
            </p:cNvPicPr>
            <p:nvPr/>
          </p:nvPicPr>
          <p:blipFill>
            <a:blip r:embed="rId3" cstate="print"/>
            <a:srcRect/>
            <a:stretch>
              <a:fillRect/>
            </a:stretch>
          </p:blipFill>
          <p:spPr bwMode="auto">
            <a:xfrm>
              <a:off x="6705601" y="4343400"/>
              <a:ext cx="2209800" cy="1752600"/>
            </a:xfrm>
            <a:prstGeom prst="rect">
              <a:avLst/>
            </a:prstGeom>
            <a:noFill/>
            <a:effectLst>
              <a:outerShdw blurRad="368300" dist="50800" dir="4440000" algn="ctr" rotWithShape="0">
                <a:srgbClr val="000000">
                  <a:alpha val="97000"/>
                </a:srgbClr>
              </a:outerShdw>
            </a:effectLst>
            <a:scene3d>
              <a:camera prst="orthographicFront"/>
              <a:lightRig rig="chilly" dir="t"/>
            </a:scene3d>
            <a:sp3d extrusionH="76200" contourW="12700" prstMaterial="dkEdge">
              <a:bevelT w="152400" h="50800" prst="softRound"/>
              <a:extrusionClr>
                <a:schemeClr val="accent1">
                  <a:lumMod val="40000"/>
                  <a:lumOff val="60000"/>
                </a:schemeClr>
              </a:extrusionClr>
              <a:contourClr>
                <a:schemeClr val="tx2">
                  <a:lumMod val="75000"/>
                </a:schemeClr>
              </a:contourClr>
            </a:sp3d>
          </p:spPr>
        </p:pic>
        <p:pic>
          <p:nvPicPr>
            <p:cNvPr id="1026" name="Picture 2" descr="C:\Users\327371\Desktop\Images\Car-Hire-Florida.jpg"/>
            <p:cNvPicPr>
              <a:picLocks noChangeAspect="1" noChangeArrowheads="1"/>
            </p:cNvPicPr>
            <p:nvPr/>
          </p:nvPicPr>
          <p:blipFill>
            <a:blip r:embed="rId4" cstate="print"/>
            <a:srcRect/>
            <a:stretch>
              <a:fillRect/>
            </a:stretch>
          </p:blipFill>
          <p:spPr bwMode="auto">
            <a:xfrm>
              <a:off x="6705600" y="2022058"/>
              <a:ext cx="2205038" cy="1864141"/>
            </a:xfrm>
            <a:prstGeom prst="rect">
              <a:avLst/>
            </a:prstGeom>
            <a:noFill/>
            <a:effectLst>
              <a:outerShdw blurRad="368300" dist="50800" dir="4440000" algn="ctr" rotWithShape="0">
                <a:srgbClr val="000000">
                  <a:alpha val="97000"/>
                </a:srgbClr>
              </a:outerShdw>
            </a:effectLst>
            <a:scene3d>
              <a:camera prst="orthographicFront"/>
              <a:lightRig rig="chilly" dir="t"/>
            </a:scene3d>
            <a:sp3d extrusionH="76200" contourW="12700" prstMaterial="dkEdge">
              <a:bevelT w="152400" h="50800" prst="softRound"/>
              <a:extrusionClr>
                <a:schemeClr val="accent1">
                  <a:lumMod val="40000"/>
                  <a:lumOff val="60000"/>
                </a:schemeClr>
              </a:extrusionClr>
              <a:contourClr>
                <a:schemeClr val="tx2">
                  <a:lumMod val="75000"/>
                </a:schemeClr>
              </a:contourClr>
            </a:sp3d>
          </p:spPr>
        </p:pic>
      </p:grpSp>
      <p:sp>
        <p:nvSpPr>
          <p:cNvPr id="9" name="TextBox 8"/>
          <p:cNvSpPr txBox="1"/>
          <p:nvPr/>
        </p:nvSpPr>
        <p:spPr>
          <a:xfrm>
            <a:off x="6705600" y="5943600"/>
            <a:ext cx="1545744" cy="276999"/>
          </a:xfrm>
          <a:prstGeom prst="rect">
            <a:avLst/>
          </a:prstGeom>
          <a:noFill/>
        </p:spPr>
        <p:txBody>
          <a:bodyPr wrap="none" rtlCol="0">
            <a:spAutoFit/>
          </a:bodyPr>
          <a:lstStyle/>
          <a:p>
            <a:r>
              <a:rPr lang="en-US" sz="1200" i="1" dirty="0" smtClean="0"/>
              <a:t>Car Rental Companies</a:t>
            </a:r>
            <a:endParaRPr lang="en-US" sz="1200" i="1"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pPr>
            <a:r>
              <a:rPr lang="en-US" sz="2000" dirty="0" smtClean="0"/>
              <a:t>Bus tours could include:</a:t>
            </a:r>
          </a:p>
          <a:p>
            <a:pPr marL="569913" lvl="1" indent="-225425">
              <a:spcBef>
                <a:spcPts val="0"/>
              </a:spcBef>
            </a:pPr>
            <a:r>
              <a:rPr lang="en-US" sz="1800" dirty="0" smtClean="0"/>
              <a:t>point to point travel</a:t>
            </a:r>
          </a:p>
          <a:p>
            <a:pPr marL="569913" lvl="1" indent="-225425">
              <a:spcBef>
                <a:spcPts val="0"/>
              </a:spcBef>
            </a:pPr>
            <a:r>
              <a:rPr lang="en-US" sz="1800" dirty="0" smtClean="0"/>
              <a:t>Intra city or local sight seeing for a group of tourists, accompanied by a tour guide</a:t>
            </a:r>
          </a:p>
          <a:p>
            <a:pPr marL="569913" lvl="1" indent="-225425">
              <a:spcBef>
                <a:spcPts val="0"/>
              </a:spcBef>
            </a:pPr>
            <a:r>
              <a:rPr lang="en-US" sz="1800" dirty="0" smtClean="0"/>
              <a:t>Multi-city trip by road for a group accompanied by a tour guide </a:t>
            </a:r>
          </a:p>
          <a:p>
            <a:pPr marL="569913" lvl="1" indent="-225425">
              <a:spcBef>
                <a:spcPts val="0"/>
              </a:spcBef>
            </a:pPr>
            <a:endParaRPr lang="en-US" sz="1800" dirty="0" smtClean="0"/>
          </a:p>
          <a:p>
            <a:pPr>
              <a:spcBef>
                <a:spcPts val="0"/>
              </a:spcBef>
            </a:pPr>
            <a:r>
              <a:rPr sz="2000" dirty="0" smtClean="0">
                <a:solidFill>
                  <a:srgbClr val="FF0000"/>
                </a:solidFill>
              </a:rPr>
              <a:t>During the trip, travelers stay overnight at hotels but will use the bus to do local sight-seeing and to travel to their next destination.</a:t>
            </a:r>
          </a:p>
          <a:p>
            <a:pPr>
              <a:spcBef>
                <a:spcPts val="0"/>
              </a:spcBef>
            </a:pPr>
            <a:endParaRPr sz="2000" dirty="0" smtClean="0"/>
          </a:p>
          <a:p>
            <a:pPr>
              <a:spcBef>
                <a:spcPts val="0"/>
              </a:spcBef>
            </a:pPr>
            <a:r>
              <a:rPr sz="2000" dirty="0" smtClean="0"/>
              <a:t>The journey usually begins and ends at the same location.</a:t>
            </a:r>
          </a:p>
          <a:p>
            <a:pPr marL="0" indent="0">
              <a:spcBef>
                <a:spcPts val="0"/>
              </a:spcBef>
              <a:buNone/>
            </a:pPr>
            <a:endParaRPr sz="2000" dirty="0" smtClean="0"/>
          </a:p>
          <a:p>
            <a:pPr>
              <a:spcBef>
                <a:spcPts val="0"/>
              </a:spcBef>
            </a:pPr>
            <a:r>
              <a:rPr sz="2000" dirty="0" smtClean="0">
                <a:solidFill>
                  <a:srgbClr val="FF0000"/>
                </a:solidFill>
              </a:rPr>
              <a:t>This is a very popular way to cover a large area of special interest.</a:t>
            </a:r>
          </a:p>
          <a:p>
            <a:pPr>
              <a:spcBef>
                <a:spcPts val="0"/>
              </a:spcBef>
            </a:pPr>
            <a:endParaRPr sz="2000" dirty="0" smtClean="0"/>
          </a:p>
          <a:p>
            <a:pPr>
              <a:spcBef>
                <a:spcPts val="0"/>
              </a:spcBef>
            </a:pPr>
            <a:r>
              <a:rPr sz="2000" dirty="0" smtClean="0"/>
              <a:t>Bus type includes single decker, double decker, and articulated bus. It varies from country to country.</a:t>
            </a:r>
          </a:p>
          <a:p>
            <a:pPr marL="0" indent="0">
              <a:spcBef>
                <a:spcPts val="0"/>
              </a:spcBef>
              <a:buNone/>
            </a:pPr>
            <a:endParaRPr lang="en-US" sz="1600" dirty="0" smtClean="0"/>
          </a:p>
          <a:p>
            <a:pPr marL="0" indent="0">
              <a:spcBef>
                <a:spcPts val="0"/>
              </a:spcBef>
              <a:buNone/>
            </a:pPr>
            <a:endParaRPr lang="en-US" sz="1600" dirty="0" smtClean="0"/>
          </a:p>
          <a:p>
            <a:pPr>
              <a:spcBef>
                <a:spcPts val="0"/>
              </a:spcBef>
              <a:buNone/>
            </a:pPr>
            <a:endParaRPr lang="en-US" sz="1600" dirty="0"/>
          </a:p>
        </p:txBody>
      </p:sp>
      <p:sp>
        <p:nvSpPr>
          <p:cNvPr id="2" name="Title 1"/>
          <p:cNvSpPr>
            <a:spLocks noGrp="1"/>
          </p:cNvSpPr>
          <p:nvPr>
            <p:ph type="title"/>
          </p:nvPr>
        </p:nvSpPr>
        <p:spPr/>
        <p:txBody>
          <a:bodyPr/>
          <a:lstStyle/>
          <a:p>
            <a:r>
              <a:rPr lang="en-US" dirty="0" smtClean="0"/>
              <a:t>Bus</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9725"/>
            <a:ext cx="3657600" cy="4946650"/>
          </a:xfrm>
        </p:spPr>
        <p:txBody>
          <a:bodyPr/>
          <a:lstStyle/>
          <a:p>
            <a:r>
              <a:rPr sz="2000" dirty="0" smtClean="0"/>
              <a:t>Some operators are :</a:t>
            </a:r>
          </a:p>
          <a:p>
            <a:pPr marL="569913" lvl="1" indent="-225425"/>
            <a:r>
              <a:rPr sz="1800" dirty="0"/>
              <a:t> </a:t>
            </a:r>
            <a:r>
              <a:rPr sz="1800" dirty="0" smtClean="0">
                <a:solidFill>
                  <a:srgbClr val="FF0000"/>
                </a:solidFill>
              </a:rPr>
              <a:t>Cosmos</a:t>
            </a:r>
          </a:p>
          <a:p>
            <a:pPr marL="569913" lvl="1" indent="-225425"/>
            <a:r>
              <a:rPr sz="1800" dirty="0" err="1" smtClean="0">
                <a:solidFill>
                  <a:srgbClr val="FF0000"/>
                </a:solidFill>
              </a:rPr>
              <a:t>Shearings</a:t>
            </a:r>
            <a:endParaRPr sz="1800" dirty="0" smtClean="0">
              <a:solidFill>
                <a:srgbClr val="FF0000"/>
              </a:solidFill>
            </a:endParaRPr>
          </a:p>
          <a:p>
            <a:pPr marL="569913" lvl="1" indent="-225425">
              <a:spcBef>
                <a:spcPts val="0"/>
              </a:spcBef>
              <a:spcAft>
                <a:spcPts val="600"/>
              </a:spcAft>
            </a:pPr>
            <a:endParaRPr sz="1800" dirty="0" smtClean="0"/>
          </a:p>
          <a:p>
            <a:r>
              <a:rPr sz="2000" dirty="0" smtClean="0"/>
              <a:t>Buses are normally used for: </a:t>
            </a:r>
          </a:p>
          <a:p>
            <a:pPr marL="569913" lvl="1" indent="-225425"/>
            <a:r>
              <a:rPr sz="1800" dirty="0" smtClean="0"/>
              <a:t>Public transport</a:t>
            </a:r>
          </a:p>
          <a:p>
            <a:pPr marL="569913" lvl="1" indent="-225425"/>
            <a:r>
              <a:rPr sz="1800" dirty="0" smtClean="0"/>
              <a:t>Tourism</a:t>
            </a:r>
          </a:p>
          <a:p>
            <a:pPr marL="569913" lvl="1" indent="-225425"/>
            <a:r>
              <a:rPr sz="1800" dirty="0" smtClean="0"/>
              <a:t>Student transport</a:t>
            </a:r>
          </a:p>
          <a:p>
            <a:pPr marL="569913" lvl="1" indent="-225425"/>
            <a:r>
              <a:rPr sz="1800" dirty="0" smtClean="0"/>
              <a:t>Private charter</a:t>
            </a:r>
          </a:p>
          <a:p>
            <a:pPr marL="569913" lvl="1" indent="-225425"/>
            <a:r>
              <a:rPr sz="1800" dirty="0" smtClean="0"/>
              <a:t>Promotion</a:t>
            </a:r>
          </a:p>
          <a:p>
            <a:pPr marL="0" indent="0">
              <a:buNone/>
            </a:pPr>
            <a:endParaRPr lang="en-US" sz="1600" dirty="0" smtClean="0"/>
          </a:p>
          <a:p>
            <a:pPr marL="0" indent="0">
              <a:buNone/>
            </a:pPr>
            <a:endParaRPr lang="en-US" sz="1600" dirty="0" smtClean="0"/>
          </a:p>
          <a:p>
            <a:pPr>
              <a:buNone/>
            </a:pPr>
            <a:endParaRPr lang="en-US" sz="1600" dirty="0"/>
          </a:p>
        </p:txBody>
      </p:sp>
      <p:sp>
        <p:nvSpPr>
          <p:cNvPr id="2" name="Title 1"/>
          <p:cNvSpPr>
            <a:spLocks noGrp="1"/>
          </p:cNvSpPr>
          <p:nvPr>
            <p:ph type="title"/>
          </p:nvPr>
        </p:nvSpPr>
        <p:spPr/>
        <p:txBody>
          <a:bodyPr/>
          <a:lstStyle/>
          <a:p>
            <a:r>
              <a:rPr lang="en-US" dirty="0" smtClean="0"/>
              <a:t>Bus (Contd.)</a:t>
            </a:r>
            <a:endParaRPr lang="en-US" dirty="0"/>
          </a:p>
        </p:txBody>
      </p:sp>
      <p:pic>
        <p:nvPicPr>
          <p:cNvPr id="3074" name="Picture 2" descr="C:\Users\327371\Desktop\Images\imagesCAOGXAQ2.jpg"/>
          <p:cNvPicPr>
            <a:picLocks noChangeAspect="1" noChangeArrowheads="1"/>
          </p:cNvPicPr>
          <p:nvPr/>
        </p:nvPicPr>
        <p:blipFill>
          <a:blip r:embed="rId2" cstate="print"/>
          <a:srcRect/>
          <a:stretch>
            <a:fillRect/>
          </a:stretch>
        </p:blipFill>
        <p:spPr bwMode="auto">
          <a:xfrm>
            <a:off x="4724400" y="2133600"/>
            <a:ext cx="4084320" cy="2514600"/>
          </a:xfrm>
          <a:prstGeom prst="rect">
            <a:avLst/>
          </a:prstGeom>
          <a:noFill/>
          <a:effectLst>
            <a:outerShdw blurRad="368300" dist="50800" dir="4440000" algn="ctr" rotWithShape="0">
              <a:srgbClr val="000000">
                <a:alpha val="97000"/>
              </a:srgbClr>
            </a:outerShdw>
          </a:effectLst>
          <a:scene3d>
            <a:camera prst="orthographicFront"/>
            <a:lightRig rig="chilly" dir="t"/>
          </a:scene3d>
          <a:sp3d extrusionH="76200" contourW="12700" prstMaterial="dkEdge">
            <a:bevelT w="152400" h="50800" prst="softRound"/>
            <a:extrusionClr>
              <a:schemeClr val="accent1">
                <a:lumMod val="40000"/>
                <a:lumOff val="60000"/>
              </a:schemeClr>
            </a:extrusionClr>
            <a:contourClr>
              <a:schemeClr val="tx2">
                <a:lumMod val="75000"/>
              </a:schemeClr>
            </a:contourClr>
          </a:sp3d>
        </p:spPr>
      </p:pic>
      <p:sp>
        <p:nvSpPr>
          <p:cNvPr id="7" name="TextBox 6"/>
          <p:cNvSpPr txBox="1"/>
          <p:nvPr/>
        </p:nvSpPr>
        <p:spPr>
          <a:xfrm>
            <a:off x="4724400" y="4724400"/>
            <a:ext cx="1521442" cy="276999"/>
          </a:xfrm>
          <a:prstGeom prst="rect">
            <a:avLst/>
          </a:prstGeom>
          <a:noFill/>
        </p:spPr>
        <p:txBody>
          <a:bodyPr wrap="none" rtlCol="0">
            <a:spAutoFit/>
          </a:bodyPr>
          <a:lstStyle/>
          <a:p>
            <a:r>
              <a:rPr lang="en-US" sz="1200" i="1" dirty="0" smtClean="0"/>
              <a:t>Bus Transport System</a:t>
            </a:r>
            <a:endParaRPr lang="en-US" sz="1200" i="1"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smtClean="0"/>
              <a:t>The key points covered in this chapter are:</a:t>
            </a:r>
          </a:p>
          <a:p>
            <a:pPr lvl="1">
              <a:spcBef>
                <a:spcPts val="0"/>
              </a:spcBef>
              <a:defRPr/>
            </a:pPr>
            <a:r>
              <a:rPr sz="1800" smtClean="0"/>
              <a:t>The </a:t>
            </a:r>
            <a:r>
              <a:rPr sz="1800" dirty="0" smtClean="0"/>
              <a:t>forms of transport discussed in this section have evolved to become a key </a:t>
            </a:r>
            <a:r>
              <a:rPr sz="1800" smtClean="0"/>
              <a:t>provided of</a:t>
            </a:r>
            <a:r>
              <a:rPr lang="en-US" sz="1800" dirty="0" smtClean="0"/>
              <a:t> </a:t>
            </a:r>
            <a:r>
              <a:rPr sz="1800" smtClean="0"/>
              <a:t>the </a:t>
            </a:r>
            <a:r>
              <a:rPr sz="1800" dirty="0" smtClean="0"/>
              <a:t>travel and </a:t>
            </a:r>
            <a:r>
              <a:rPr sz="1800" smtClean="0"/>
              <a:t>tourism industry.</a:t>
            </a:r>
          </a:p>
          <a:p>
            <a:pPr lvl="1">
              <a:spcBef>
                <a:spcPts val="0"/>
              </a:spcBef>
              <a:defRPr/>
            </a:pPr>
            <a:endParaRPr sz="1800" dirty="0" smtClean="0"/>
          </a:p>
          <a:p>
            <a:pPr lvl="1">
              <a:spcBef>
                <a:spcPts val="0"/>
              </a:spcBef>
              <a:defRPr/>
            </a:pPr>
            <a:r>
              <a:rPr lang="en-US" sz="1800" dirty="0" smtClean="0"/>
              <a:t>Ships, trains, buses are no longer just a point to point carrier but an integral provider of an holistic travel experience.</a:t>
            </a:r>
          </a:p>
          <a:p>
            <a:pPr lvl="1">
              <a:spcBef>
                <a:spcPts val="0"/>
              </a:spcBef>
              <a:defRPr/>
            </a:pPr>
            <a:endParaRPr lang="en-US" sz="1800" dirty="0" smtClean="0"/>
          </a:p>
          <a:p>
            <a:pPr lvl="1">
              <a:spcBef>
                <a:spcPts val="0"/>
              </a:spcBef>
              <a:defRPr/>
            </a:pPr>
            <a:r>
              <a:rPr lang="en-US" sz="1800" dirty="0" smtClean="0"/>
              <a:t>Some modes of travel, such as a cruise or specialty trains, are a holiday in itself.</a:t>
            </a:r>
            <a:endParaRPr sz="1800" dirty="0" smtClean="0"/>
          </a:p>
          <a:p>
            <a:pPr>
              <a:spcBef>
                <a:spcPts val="0"/>
              </a:spcBef>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Trade Associations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dirty="0" smtClean="0"/>
              <a:t>After completing this chapter, you will be able to:</a:t>
            </a:r>
          </a:p>
          <a:p>
            <a:pPr marL="622300" lvl="1" indent="-277813">
              <a:spcBef>
                <a:spcPts val="0"/>
              </a:spcBef>
            </a:pPr>
            <a:r>
              <a:rPr sz="1800" smtClean="0"/>
              <a:t>Identify </a:t>
            </a:r>
            <a:r>
              <a:rPr sz="1800" dirty="0" smtClean="0"/>
              <a:t>some of the major trade associations in this industry.</a:t>
            </a:r>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spcAft>
                <a:spcPts val="1000"/>
              </a:spcAft>
            </a:pPr>
            <a:r>
              <a:rPr lang="en-US" sz="2000" dirty="0" smtClean="0"/>
              <a:t>Open Travel is a not-for-profit trade association founded in 1999 by travel companies.</a:t>
            </a:r>
          </a:p>
          <a:p>
            <a:pPr>
              <a:spcBef>
                <a:spcPts val="0"/>
              </a:spcBef>
              <a:spcAft>
                <a:spcPts val="1000"/>
              </a:spcAft>
            </a:pPr>
            <a:r>
              <a:rPr sz="2000" dirty="0" smtClean="0"/>
              <a:t>Its </a:t>
            </a:r>
            <a:r>
              <a:rPr lang="en-US" sz="2000" dirty="0" smtClean="0"/>
              <a:t>primary focus is on the creation of electronic message structures to facilitate communication between the disparate systems in the global travel industry.</a:t>
            </a:r>
          </a:p>
          <a:p>
            <a:pPr>
              <a:spcBef>
                <a:spcPts val="0"/>
              </a:spcBef>
              <a:spcAft>
                <a:spcPts val="1000"/>
              </a:spcAft>
            </a:pPr>
            <a:r>
              <a:rPr lang="en-US" sz="2000" dirty="0" smtClean="0"/>
              <a:t>Engineer specifications to ensure traveler and supplier information flow smoothly throughout travel, tourism, and hospitality.</a:t>
            </a:r>
          </a:p>
          <a:p>
            <a:pPr>
              <a:spcBef>
                <a:spcPts val="0"/>
              </a:spcBef>
              <a:spcAft>
                <a:spcPts val="1000"/>
              </a:spcAft>
            </a:pPr>
            <a:r>
              <a:rPr lang="en-US" sz="2000" dirty="0" smtClean="0"/>
              <a:t>Creates, expands, and drives adoption of open specifications, including but not limited to the use of XML, for the electronic exchange of business information. </a:t>
            </a:r>
          </a:p>
          <a:p>
            <a:pPr>
              <a:spcBef>
                <a:spcPts val="0"/>
              </a:spcBef>
              <a:spcAft>
                <a:spcPts val="1000"/>
              </a:spcAft>
            </a:pPr>
            <a:endParaRPr lang="en-US" sz="2000" dirty="0" smtClean="0"/>
          </a:p>
          <a:p>
            <a:pPr>
              <a:spcBef>
                <a:spcPts val="0"/>
              </a:spcBef>
              <a:spcAft>
                <a:spcPts val="1000"/>
              </a:spcAft>
              <a:buNone/>
            </a:pPr>
            <a:endParaRPr lang="en-US" sz="2000" dirty="0"/>
          </a:p>
        </p:txBody>
      </p:sp>
      <p:sp>
        <p:nvSpPr>
          <p:cNvPr id="3" name="Title 2"/>
          <p:cNvSpPr>
            <a:spLocks noGrp="1"/>
          </p:cNvSpPr>
          <p:nvPr>
            <p:ph type="title"/>
          </p:nvPr>
        </p:nvSpPr>
        <p:spPr/>
        <p:txBody>
          <a:bodyPr/>
          <a:lstStyle/>
          <a:p>
            <a:r>
              <a:rPr lang="en-US" dirty="0" smtClean="0"/>
              <a:t>Open Travel Alliance</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152127742"/>
              </p:ext>
            </p:extLst>
          </p:nvPr>
        </p:nvGraphicFramePr>
        <p:xfrm>
          <a:off x="228600" y="1600201"/>
          <a:ext cx="8686800" cy="4800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Travel Trade Associations</a:t>
            </a:r>
            <a:endParaRPr lang="en-US" dirty="0"/>
          </a:p>
        </p:txBody>
      </p:sp>
      <p:sp>
        <p:nvSpPr>
          <p:cNvPr id="6" name="TextBox 5"/>
          <p:cNvSpPr txBox="1"/>
          <p:nvPr/>
        </p:nvSpPr>
        <p:spPr>
          <a:xfrm>
            <a:off x="1676400" y="6477000"/>
            <a:ext cx="5105400" cy="253916"/>
          </a:xfrm>
          <a:prstGeom prst="rect">
            <a:avLst/>
          </a:prstGeom>
          <a:noFill/>
        </p:spPr>
        <p:txBody>
          <a:bodyPr wrap="square" rtlCol="0">
            <a:spAutoFit/>
          </a:bodyPr>
          <a:lstStyle/>
          <a:p>
            <a:r>
              <a:rPr lang="en-US" sz="1050" dirty="0" smtClean="0"/>
              <a:t>This is not an exhaustive list and there are many global and regional associations</a:t>
            </a:r>
            <a:endParaRPr lang="en-US" sz="1050"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dirty="0" smtClean="0"/>
              <a:t>The key points covered in this chapter are:</a:t>
            </a:r>
          </a:p>
          <a:p>
            <a:pPr lvl="1">
              <a:spcBef>
                <a:spcPts val="0"/>
              </a:spcBef>
              <a:defRPr/>
            </a:pPr>
            <a:r>
              <a:rPr sz="1800" dirty="0" smtClean="0"/>
              <a:t>The industry players </a:t>
            </a:r>
            <a:r>
              <a:rPr sz="1800" smtClean="0"/>
              <a:t>cooperate with each </a:t>
            </a:r>
            <a:r>
              <a:rPr sz="1800" dirty="0" smtClean="0"/>
              <a:t>other through different trade </a:t>
            </a:r>
            <a:r>
              <a:rPr sz="1800" smtClean="0"/>
              <a:t>associations.</a:t>
            </a:r>
          </a:p>
          <a:p>
            <a:pPr lvl="1">
              <a:spcBef>
                <a:spcPts val="0"/>
              </a:spcBef>
              <a:defRPr/>
            </a:pPr>
            <a:endParaRPr sz="1800" dirty="0" smtClean="0"/>
          </a:p>
          <a:p>
            <a:pPr lvl="1">
              <a:spcBef>
                <a:spcPts val="0"/>
              </a:spcBef>
              <a:defRPr/>
            </a:pPr>
            <a:r>
              <a:rPr lang="en-US" sz="1800" dirty="0" smtClean="0"/>
              <a:t>The associations provide structure to the industry.</a:t>
            </a:r>
          </a:p>
          <a:p>
            <a:pPr lvl="1">
              <a:spcBef>
                <a:spcPts val="0"/>
              </a:spcBef>
              <a:defRPr/>
            </a:pPr>
            <a:endParaRPr sz="1800" dirty="0" smtClean="0"/>
          </a:p>
          <a:p>
            <a:pPr lvl="1">
              <a:spcBef>
                <a:spcPts val="0"/>
              </a:spcBef>
              <a:defRPr/>
            </a:pPr>
            <a:r>
              <a:rPr lang="en-US" sz="1800" dirty="0" smtClean="0"/>
              <a:t>These associations help in setting standards, promoting best practices, protecting the rights of the consumers, and facilitating interaction with the governments across the world.</a:t>
            </a:r>
            <a:endParaRPr sz="1800" dirty="0" smtClean="0"/>
          </a:p>
          <a:p>
            <a:pPr>
              <a:spcBef>
                <a:spcPts val="0"/>
              </a:spcBef>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Tourism </a:t>
            </a:r>
            <a:endParaRPr lang="en-US" dirty="0"/>
          </a:p>
        </p:txBody>
      </p:sp>
      <p:pic>
        <p:nvPicPr>
          <p:cNvPr id="2050" name="Picture 2"/>
          <p:cNvPicPr>
            <a:picLocks noGrp="1" noChangeAspect="1" noChangeArrowheads="1"/>
          </p:cNvPicPr>
          <p:nvPr>
            <p:ph idx="1"/>
          </p:nvPr>
        </p:nvPicPr>
        <p:blipFill>
          <a:blip r:embed="rId2" cstate="print"/>
          <a:stretch>
            <a:fillRect/>
          </a:stretch>
        </p:blipFill>
        <p:spPr bwMode="auto">
          <a:xfrm>
            <a:off x="4343400" y="3810000"/>
            <a:ext cx="4572000" cy="2587782"/>
          </a:xfrm>
          <a:prstGeom prst="rect">
            <a:avLst/>
          </a:prstGeom>
          <a:ln>
            <a:noFill/>
          </a:ln>
          <a:effectLst>
            <a:softEdge rad="112500"/>
          </a:effectLst>
        </p:spPr>
      </p:pic>
      <p:graphicFrame>
        <p:nvGraphicFramePr>
          <p:cNvPr id="5" name="Chart 4"/>
          <p:cNvGraphicFramePr/>
          <p:nvPr/>
        </p:nvGraphicFramePr>
        <p:xfrm>
          <a:off x="609600" y="4114800"/>
          <a:ext cx="3352800" cy="21103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nvGraphicFramePr>
        <p:xfrm>
          <a:off x="381000" y="1676400"/>
          <a:ext cx="3505200" cy="204002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977443716"/>
              </p:ext>
            </p:extLst>
          </p:nvPr>
        </p:nvGraphicFramePr>
        <p:xfrm>
          <a:off x="4495800" y="1676401"/>
          <a:ext cx="4419600" cy="22097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Glossary</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The T&amp;H industry follows some industry-specific terminology. This chapter will discuss some of these T&amp;H terms.</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smtClean="0"/>
              <a:t>After completing this chapter, you </a:t>
            </a:r>
            <a:r>
              <a:rPr sz="2000" dirty="0" smtClean="0"/>
              <a:t>will be able </a:t>
            </a:r>
            <a:r>
              <a:rPr sz="2000" smtClean="0"/>
              <a:t>to:</a:t>
            </a:r>
          </a:p>
          <a:p>
            <a:pPr marL="622300" lvl="1" indent="-277813">
              <a:spcBef>
                <a:spcPts val="0"/>
              </a:spcBef>
            </a:pPr>
            <a:r>
              <a:rPr sz="1800" smtClean="0"/>
              <a:t>Identify the basic terms used in the T&amp;H industry.</a:t>
            </a:r>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solidFill>
                  <a:srgbClr val="FF0000"/>
                </a:solidFill>
              </a:rPr>
              <a:t>Global Distribution Systems (GDSs): Electronic travel distribution networks that facilitate connectivity, shopping, and booking among thousands of travel suppliers and more than 163,000 travel agencies around the world; contains information such as price, availability, and so on for all types of travel products.</a:t>
            </a:r>
          </a:p>
          <a:p>
            <a:pPr marL="225425" indent="-225425" fontAlgn="auto">
              <a:spcBef>
                <a:spcPts val="0"/>
              </a:spcBef>
              <a:spcAft>
                <a:spcPts val="0"/>
              </a:spcAft>
            </a:pPr>
            <a:r>
              <a:rPr sz="2000" dirty="0" smtClean="0"/>
              <a:t> Corporate travel: Managed or corporate travel refers to all travel expenses made by corporations. Purchases are governed by a formal travel policy; travel for business.</a:t>
            </a:r>
          </a:p>
          <a:p>
            <a:pPr marL="225425" indent="-225425" fontAlgn="auto">
              <a:spcBef>
                <a:spcPts val="0"/>
              </a:spcBef>
              <a:spcAft>
                <a:spcPts val="0"/>
              </a:spcAft>
            </a:pPr>
            <a:r>
              <a:rPr sz="2000" dirty="0" smtClean="0"/>
              <a:t> Segment: The base component of a booked transaction is measured by a GDS. A segment represents a flight from point A to point B for a single passenger.</a:t>
            </a:r>
          </a:p>
          <a:p>
            <a:pPr marL="225425" indent="-225425" fontAlgn="auto">
              <a:spcBef>
                <a:spcPts val="0"/>
              </a:spcBef>
              <a:spcAft>
                <a:spcPts val="0"/>
              </a:spcAft>
            </a:pPr>
            <a:r>
              <a:rPr sz="2000" dirty="0" smtClean="0"/>
              <a:t> Supplier (or travel supplier): An owner or operator of a travel service, such as an airline, hotel, car rental company, or cruise line.</a:t>
            </a:r>
          </a:p>
          <a:p>
            <a:pPr marL="225425" indent="-225425" fontAlgn="auto">
              <a:spcBef>
                <a:spcPts val="0"/>
              </a:spcBef>
              <a:spcAft>
                <a:spcPts val="0"/>
              </a:spcAft>
            </a:pPr>
            <a:r>
              <a:rPr sz="2000" dirty="0" smtClean="0"/>
              <a:t>Intermediary or </a:t>
            </a:r>
            <a:r>
              <a:rPr lang="en-US" sz="2000" dirty="0" smtClean="0"/>
              <a:t>Retailer: R</a:t>
            </a:r>
            <a:r>
              <a:rPr sz="2000" dirty="0" smtClean="0"/>
              <a:t>esells suppliers’ products, such as, a travel agency.</a:t>
            </a:r>
          </a:p>
          <a:p>
            <a:pPr marL="225425" indent="-225425" fontAlgn="auto">
              <a:spcBef>
                <a:spcPts val="0"/>
              </a:spcBef>
              <a:spcAft>
                <a:spcPts val="0"/>
              </a:spcAft>
            </a:pPr>
            <a:r>
              <a:rPr sz="2000" dirty="0" smtClean="0"/>
              <a:t> </a:t>
            </a:r>
            <a:r>
              <a:rPr sz="2000" dirty="0" smtClean="0">
                <a:solidFill>
                  <a:srgbClr val="FF0000"/>
                </a:solidFill>
              </a:rPr>
              <a:t>TA : Travel Agent.</a:t>
            </a:r>
          </a:p>
          <a:p>
            <a:pPr marL="225425" indent="-225425" fontAlgn="auto">
              <a:spcBef>
                <a:spcPts val="0"/>
              </a:spcBef>
              <a:spcAft>
                <a:spcPts val="0"/>
              </a:spcAft>
            </a:pPr>
            <a:r>
              <a:rPr sz="2000" dirty="0" smtClean="0">
                <a:solidFill>
                  <a:srgbClr val="FF0000"/>
                </a:solidFill>
              </a:rPr>
              <a:t>Travel Management Company (TMC): A type of travel agency that provides management and consulting services for corporate travel programs.</a:t>
            </a:r>
          </a:p>
          <a:p>
            <a:pPr marL="225425" indent="-225425" fontAlgn="auto">
              <a:spcBef>
                <a:spcPts val="0"/>
              </a:spcBef>
              <a:spcAft>
                <a:spcPts val="0"/>
              </a:spcAft>
              <a:buNone/>
            </a:pPr>
            <a:endParaRPr lang="en-US" sz="2000" dirty="0"/>
          </a:p>
        </p:txBody>
      </p:sp>
      <p:sp>
        <p:nvSpPr>
          <p:cNvPr id="2" name="Title 1"/>
          <p:cNvSpPr>
            <a:spLocks noGrp="1"/>
          </p:cNvSpPr>
          <p:nvPr>
            <p:ph type="title"/>
          </p:nvPr>
        </p:nvSpPr>
        <p:spPr/>
        <p:txBody>
          <a:bodyPr/>
          <a:lstStyle/>
          <a:p>
            <a:r>
              <a:rPr lang="en-US" dirty="0" smtClean="0"/>
              <a:t>T&amp;H Terms </a:t>
            </a:r>
            <a:endParaRPr lang="en-US" dirty="0"/>
          </a:p>
        </p:txBody>
      </p: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solidFill>
                  <a:srgbClr val="FF0000"/>
                </a:solidFill>
              </a:rPr>
              <a:t>OTA : Online Travel Agent.</a:t>
            </a:r>
          </a:p>
          <a:p>
            <a:pPr marL="225425" indent="-225425" fontAlgn="auto">
              <a:spcBef>
                <a:spcPts val="0"/>
              </a:spcBef>
              <a:spcAft>
                <a:spcPts val="0"/>
              </a:spcAft>
            </a:pPr>
            <a:r>
              <a:rPr sz="2000" dirty="0" smtClean="0">
                <a:solidFill>
                  <a:srgbClr val="FF0000"/>
                </a:solidFill>
              </a:rPr>
              <a:t> IDS : Internet Distribution System.</a:t>
            </a:r>
          </a:p>
          <a:p>
            <a:pPr marL="225425" indent="-225425" fontAlgn="auto">
              <a:spcBef>
                <a:spcPts val="0"/>
              </a:spcBef>
              <a:spcAft>
                <a:spcPts val="0"/>
              </a:spcAft>
            </a:pPr>
            <a:r>
              <a:rPr sz="2000" dirty="0" smtClean="0">
                <a:solidFill>
                  <a:srgbClr val="FF0000"/>
                </a:solidFill>
              </a:rPr>
              <a:t> BAR : Best Available Rate.</a:t>
            </a:r>
          </a:p>
          <a:p>
            <a:pPr marL="225425" indent="-225425" fontAlgn="auto">
              <a:spcBef>
                <a:spcPts val="0"/>
              </a:spcBef>
              <a:spcAft>
                <a:spcPts val="0"/>
              </a:spcAft>
            </a:pPr>
            <a:r>
              <a:rPr sz="2000" dirty="0" smtClean="0">
                <a:solidFill>
                  <a:srgbClr val="FF0000"/>
                </a:solidFill>
              </a:rPr>
              <a:t>Computer Reservation System (CRS): A system for an individual airline containing information on that airline only; used by that airlines’ employees.</a:t>
            </a:r>
          </a:p>
          <a:p>
            <a:pPr marL="225425" indent="-225425" fontAlgn="auto">
              <a:spcBef>
                <a:spcPts val="0"/>
              </a:spcBef>
              <a:spcAft>
                <a:spcPts val="0"/>
              </a:spcAft>
            </a:pPr>
            <a:r>
              <a:rPr sz="2000" dirty="0" smtClean="0">
                <a:solidFill>
                  <a:srgbClr val="FF0000"/>
                </a:solidFill>
              </a:rPr>
              <a:t>Direct Connect: Providers are bypassing GDSs and making their fares available to TAs and customers directly by leveraging the </a:t>
            </a:r>
            <a:r>
              <a:rPr lang="en-US" sz="2000" dirty="0" smtClean="0">
                <a:solidFill>
                  <a:srgbClr val="FF0000"/>
                </a:solidFill>
              </a:rPr>
              <a:t>internet</a:t>
            </a:r>
            <a:r>
              <a:rPr sz="2000" dirty="0" smtClean="0">
                <a:solidFill>
                  <a:srgbClr val="FF0000"/>
                </a:solidFill>
              </a:rPr>
              <a:t>. This is known as Direct Connect. </a:t>
            </a:r>
          </a:p>
          <a:p>
            <a:pPr marL="225425" indent="-225425" fontAlgn="auto">
              <a:spcBef>
                <a:spcPts val="0"/>
              </a:spcBef>
              <a:spcAft>
                <a:spcPts val="0"/>
              </a:spcAft>
            </a:pPr>
            <a:r>
              <a:rPr sz="2000" dirty="0" smtClean="0"/>
              <a:t>Fulfillment and Ticketing: Process by which the TA or portal issues a formal document to the customer validating the purchase of flight ticket, hotel room, or car rental. A ticket is a formal travel document representing a contract between the traveler and the supplier. </a:t>
            </a:r>
          </a:p>
          <a:p>
            <a:pPr marL="225425" indent="-225425" fontAlgn="auto">
              <a:spcBef>
                <a:spcPts val="0"/>
              </a:spcBef>
              <a:spcAft>
                <a:spcPts val="0"/>
              </a:spcAft>
            </a:pPr>
            <a:r>
              <a:rPr sz="2000" dirty="0" smtClean="0"/>
              <a:t>Supplier: A provider of travel arrangements like an airline supplies seats, a hotel supplies rooms, and a car rental company supplies cars.</a:t>
            </a: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Tours: A travel product in which several elements are bundled together and sold as a single unit. Tours typically involve the use of a guide, host, or escort by groups (as opposed to packages which do not). </a:t>
            </a:r>
          </a:p>
          <a:p>
            <a:pPr marL="225425" indent="-225425" fontAlgn="auto">
              <a:spcBef>
                <a:spcPts val="0"/>
              </a:spcBef>
              <a:spcAft>
                <a:spcPts val="0"/>
              </a:spcAft>
            </a:pPr>
            <a:r>
              <a:rPr sz="2000" dirty="0" smtClean="0">
                <a:solidFill>
                  <a:srgbClr val="FF0000"/>
                </a:solidFill>
              </a:rPr>
              <a:t>Web Fares: A web-direct fare is a fare distributed exclusively through an airline’s internet website. In some cases, web-direct fares are cheaper than standard fares. At the same time, significant restrictions or penalties may apply to a web-direct fare if it is changed or cancelled.</a:t>
            </a:r>
          </a:p>
          <a:p>
            <a:pPr marL="225425" indent="-225425" fontAlgn="auto">
              <a:spcBef>
                <a:spcPts val="0"/>
              </a:spcBef>
              <a:spcAft>
                <a:spcPts val="0"/>
              </a:spcAft>
            </a:pPr>
            <a:r>
              <a:rPr sz="2000" dirty="0" smtClean="0">
                <a:solidFill>
                  <a:srgbClr val="FF0000"/>
                </a:solidFill>
              </a:rPr>
              <a:t>Pricing: Process by which a provider assigns a price to its inventories. Usually this is statistically generated based on demand, seasonality, promotion, competition, and so on. In the airline industry, inventory price is extremely dynamic and is calculated by the airline so as to maximize its yield (revenue per passenger mile).</a:t>
            </a:r>
          </a:p>
          <a:p>
            <a:pPr marL="225425" indent="-225425" fontAlgn="auto">
              <a:spcBef>
                <a:spcPts val="0"/>
              </a:spcBef>
              <a:spcAft>
                <a:spcPts val="0"/>
              </a:spcAft>
            </a:pPr>
            <a:r>
              <a:rPr sz="2000" dirty="0" smtClean="0"/>
              <a:t>Promotions: A limited duration campaign to sell the providers inventory by providing sops to customers. These sops can be the reduced price of the inventory, two for the price of one offers, gift items or free services.</a:t>
            </a: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Rack Rate: Standard advertised rate for a room or suite; if the customer asks for a lower rate, they often get it.</a:t>
            </a:r>
          </a:p>
          <a:p>
            <a:pPr marL="225425" indent="-225425" fontAlgn="auto">
              <a:spcBef>
                <a:spcPts val="0"/>
              </a:spcBef>
              <a:spcAft>
                <a:spcPts val="0"/>
              </a:spcAft>
            </a:pPr>
            <a:r>
              <a:rPr sz="2000" dirty="0" smtClean="0">
                <a:solidFill>
                  <a:srgbClr val="FF0000"/>
                </a:solidFill>
              </a:rPr>
              <a:t>Yield Management: The practice of adjusting prices up or down in response to demand in order to control yield</a:t>
            </a:r>
            <a:r>
              <a:rPr sz="2000" dirty="0" smtClean="0"/>
              <a:t>.</a:t>
            </a:r>
          </a:p>
          <a:p>
            <a:pPr marL="225425" indent="-225425" fontAlgn="auto">
              <a:spcBef>
                <a:spcPts val="0"/>
              </a:spcBef>
              <a:spcAft>
                <a:spcPts val="0"/>
              </a:spcAft>
            </a:pPr>
            <a:r>
              <a:rPr sz="2000" dirty="0" smtClean="0"/>
              <a:t>Packages: A travel product bundling several distinct elements, such as air travel, a rental car, and a hotel. A package is distinguished from a tour by virtue of the fact that it combines fewer elements.</a:t>
            </a:r>
          </a:p>
          <a:p>
            <a:pPr marL="225425" indent="-225425" fontAlgn="auto">
              <a:spcBef>
                <a:spcPts val="0"/>
              </a:spcBef>
              <a:spcAft>
                <a:spcPts val="0"/>
              </a:spcAft>
            </a:pPr>
            <a:r>
              <a:rPr sz="2000" dirty="0" smtClean="0"/>
              <a:t>Passenger or Guest: Denoted by </a:t>
            </a:r>
            <a:r>
              <a:rPr sz="2000" i="1" dirty="0" smtClean="0"/>
              <a:t>PAX</a:t>
            </a:r>
            <a:r>
              <a:rPr sz="2000" dirty="0" smtClean="0"/>
              <a:t> in the travel industry.</a:t>
            </a:r>
          </a:p>
          <a:p>
            <a:pPr marL="225425" indent="-225425" fontAlgn="auto">
              <a:spcBef>
                <a:spcPts val="0"/>
              </a:spcBef>
              <a:spcAft>
                <a:spcPts val="0"/>
              </a:spcAft>
            </a:pPr>
            <a:r>
              <a:rPr sz="2000" dirty="0" smtClean="0"/>
              <a:t>PNR and GNR: Passenger </a:t>
            </a:r>
            <a:r>
              <a:rPr lang="en-US" sz="2000" dirty="0" smtClean="0"/>
              <a:t>Name </a:t>
            </a:r>
            <a:r>
              <a:rPr sz="2000" dirty="0" smtClean="0"/>
              <a:t>Record and Guest Name Record respectively.</a:t>
            </a:r>
          </a:p>
          <a:p>
            <a:pPr marL="225425" indent="-225425" fontAlgn="auto">
              <a:spcBef>
                <a:spcPts val="0"/>
              </a:spcBef>
              <a:spcAft>
                <a:spcPts val="0"/>
              </a:spcAft>
            </a:pPr>
            <a:r>
              <a:rPr sz="2000" dirty="0" smtClean="0"/>
              <a:t>Inventory Management or Control: Closely linked to Yield management. Leisure travelers tend to book very early at lower restricted fares, while business travelers tend to book closer to their departure date at higher, unrestricted fares. With inventory control, the correct number of seats are saved or </a:t>
            </a:r>
            <a:r>
              <a:rPr sz="2000" i="1" dirty="0" smtClean="0"/>
              <a:t>protected </a:t>
            </a:r>
            <a:r>
              <a:rPr sz="2000" dirty="0" smtClean="0"/>
              <a:t>for late-booking higher-fare passengers, while allowing the remaining seats to be sold to leisure passengers paying lower fares. </a:t>
            </a: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Net Rate: </a:t>
            </a:r>
            <a:r>
              <a:rPr sz="2000" dirty="0" smtClean="0">
                <a:solidFill>
                  <a:srgbClr val="FF0000"/>
                </a:solidFill>
              </a:rPr>
              <a:t>The rate at which the supplier sells its inventory to a intermediary, such as a wholesaler or retailer, to which the latter adds a mark-up before selling the to a customer.</a:t>
            </a:r>
          </a:p>
          <a:p>
            <a:pPr marL="225425" indent="-225425" fontAlgn="auto">
              <a:spcBef>
                <a:spcPts val="0"/>
              </a:spcBef>
              <a:spcAft>
                <a:spcPts val="0"/>
              </a:spcAft>
            </a:pPr>
            <a:endParaRPr sz="2000" dirty="0" smtClean="0"/>
          </a:p>
          <a:p>
            <a:pPr marL="225425" indent="-225425" fontAlgn="auto">
              <a:spcBef>
                <a:spcPts val="0"/>
              </a:spcBef>
              <a:spcAft>
                <a:spcPts val="0"/>
              </a:spcAft>
            </a:pPr>
            <a:r>
              <a:rPr sz="2000" dirty="0" smtClean="0"/>
              <a:t>Code Share: Two airlines agreeing to share PNRs in an itinerary. A ticket may be issued under either airline and the flight may have two or more numbers.</a:t>
            </a:r>
          </a:p>
          <a:p>
            <a:pPr marL="625475" lvl="1" indent="-225425" fontAlgn="auto">
              <a:spcBef>
                <a:spcPts val="0"/>
              </a:spcBef>
              <a:spcAft>
                <a:spcPts val="0"/>
              </a:spcAft>
            </a:pPr>
            <a:r>
              <a:rPr sz="1800" dirty="0" smtClean="0"/>
              <a:t>Interline</a:t>
            </a:r>
          </a:p>
          <a:p>
            <a:pPr marL="625475" lvl="1" indent="-225425" fontAlgn="auto">
              <a:spcBef>
                <a:spcPts val="0"/>
              </a:spcBef>
              <a:spcAft>
                <a:spcPts val="0"/>
              </a:spcAft>
            </a:pPr>
            <a:r>
              <a:rPr sz="1800" dirty="0" smtClean="0"/>
              <a:t>Inline</a:t>
            </a:r>
          </a:p>
          <a:p>
            <a:pPr marL="625475" lvl="1" indent="-225425" fontAlgn="auto">
              <a:spcBef>
                <a:spcPts val="0"/>
              </a:spcBef>
              <a:spcAft>
                <a:spcPts val="0"/>
              </a:spcAft>
            </a:pPr>
            <a:endParaRPr sz="1800" dirty="0" smtClean="0"/>
          </a:p>
          <a:p>
            <a:pPr marL="225425" indent="-225425" fontAlgn="auto">
              <a:spcBef>
                <a:spcPts val="0"/>
              </a:spcBef>
              <a:spcAft>
                <a:spcPts val="0"/>
              </a:spcAft>
            </a:pPr>
            <a:r>
              <a:rPr sz="2000" dirty="0" smtClean="0">
                <a:solidFill>
                  <a:srgbClr val="FF0000"/>
                </a:solidFill>
              </a:rPr>
              <a:t>Boarding Pass: Coupon given to the traveler after check-in which assigns a seat number; gate number not usually present in the ticket</a:t>
            </a:r>
            <a:r>
              <a:rPr sz="2000" dirty="0" smtClean="0"/>
              <a:t>.</a:t>
            </a: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Revenue Management: One of the most important function in the airline. The aim is to maximize revenues from the sale of seats. This means that the fares for an airline may change at any given moment of time. Revenue management and inventory management go hand in hand. Depending on the booked and available seats capacity, the airline may decide to increase the number of seats in a particular class. Revenue management is a complex process using various statistical models and forecasting tools. It utilities the historic booking trends, forecasted demand, and current load factor to define the seats to be allotted for each class.</a:t>
            </a:r>
          </a:p>
          <a:p>
            <a:pPr marL="225425" indent="-225425" fontAlgn="auto">
              <a:spcBef>
                <a:spcPts val="0"/>
              </a:spcBef>
              <a:spcAft>
                <a:spcPts val="0"/>
              </a:spcAft>
            </a:pPr>
            <a:endParaRPr sz="2000" dirty="0" smtClean="0"/>
          </a:p>
          <a:p>
            <a:pPr marL="225425" indent="-225425" fontAlgn="auto">
              <a:spcBef>
                <a:spcPts val="0"/>
              </a:spcBef>
              <a:spcAft>
                <a:spcPts val="0"/>
              </a:spcAft>
            </a:pPr>
            <a:r>
              <a:rPr sz="2000" dirty="0" smtClean="0">
                <a:solidFill>
                  <a:srgbClr val="FF0000"/>
                </a:solidFill>
              </a:rPr>
              <a:t>Hub and Spoke: Flight between A and C has a stopover at B which is the hub</a:t>
            </a:r>
            <a:r>
              <a:rPr sz="2000" dirty="0" smtClean="0"/>
              <a:t>.</a:t>
            </a:r>
          </a:p>
          <a:p>
            <a:pPr marL="225425" indent="-225425" fontAlgn="auto">
              <a:spcBef>
                <a:spcPts val="0"/>
              </a:spcBef>
              <a:spcAft>
                <a:spcPts val="0"/>
              </a:spcAft>
            </a:pPr>
            <a:endParaRPr sz="2000" dirty="0" smtClean="0"/>
          </a:p>
          <a:p>
            <a:pPr marL="225425" indent="-225425" fontAlgn="auto">
              <a:spcBef>
                <a:spcPts val="0"/>
              </a:spcBef>
              <a:spcAft>
                <a:spcPts val="0"/>
              </a:spcAft>
            </a:pPr>
            <a:r>
              <a:rPr sz="2000" dirty="0" smtClean="0"/>
              <a:t>Point-to-Point: No hub between points A and C. </a:t>
            </a: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Type Of Journeys:</a:t>
            </a:r>
          </a:p>
          <a:p>
            <a:pPr marL="625475" lvl="1" indent="-225425" fontAlgn="auto">
              <a:spcBef>
                <a:spcPts val="0"/>
              </a:spcBef>
              <a:spcAft>
                <a:spcPts val="0"/>
              </a:spcAft>
            </a:pPr>
            <a:r>
              <a:rPr sz="1800" dirty="0" smtClean="0"/>
              <a:t>International and Domestic</a:t>
            </a:r>
          </a:p>
          <a:p>
            <a:pPr marL="625475" lvl="1" indent="-225425" fontAlgn="auto">
              <a:spcBef>
                <a:spcPts val="0"/>
              </a:spcBef>
              <a:spcAft>
                <a:spcPts val="0"/>
              </a:spcAft>
            </a:pPr>
            <a:r>
              <a:rPr sz="1800" dirty="0" smtClean="0">
                <a:solidFill>
                  <a:srgbClr val="FF0000"/>
                </a:solidFill>
              </a:rPr>
              <a:t>One Way (OW</a:t>
            </a:r>
            <a:r>
              <a:rPr sz="1800" dirty="0" smtClean="0"/>
              <a:t>) – Travel between two cities. A to B</a:t>
            </a:r>
          </a:p>
          <a:p>
            <a:pPr marL="625475" lvl="1" indent="-225425" fontAlgn="auto">
              <a:spcBef>
                <a:spcPts val="0"/>
              </a:spcBef>
              <a:spcAft>
                <a:spcPts val="0"/>
              </a:spcAft>
            </a:pPr>
            <a:r>
              <a:rPr sz="1800" dirty="0" smtClean="0">
                <a:solidFill>
                  <a:srgbClr val="FF0000"/>
                </a:solidFill>
              </a:rPr>
              <a:t>Return trip (RT) – Travel between two or more cities with return back to point of origin. It contains two components, Outbound and Inbound.</a:t>
            </a:r>
          </a:p>
          <a:p>
            <a:pPr marL="1025525" lvl="2" indent="-225425" fontAlgn="auto">
              <a:spcBef>
                <a:spcPts val="0"/>
              </a:spcBef>
              <a:spcAft>
                <a:spcPts val="0"/>
              </a:spcAft>
            </a:pPr>
            <a:r>
              <a:rPr sz="1600" dirty="0" smtClean="0">
                <a:solidFill>
                  <a:srgbClr val="FF0000"/>
                </a:solidFill>
              </a:rPr>
              <a:t>Round Trip – A to B to A</a:t>
            </a:r>
          </a:p>
          <a:p>
            <a:pPr marL="1025525" lvl="2" indent="-225425" fontAlgn="auto">
              <a:spcBef>
                <a:spcPts val="0"/>
              </a:spcBef>
              <a:spcAft>
                <a:spcPts val="0"/>
              </a:spcAft>
            </a:pPr>
            <a:r>
              <a:rPr sz="1600" dirty="0" smtClean="0">
                <a:solidFill>
                  <a:srgbClr val="FF0000"/>
                </a:solidFill>
              </a:rPr>
              <a:t>Circle trip – A to B to C to D to A</a:t>
            </a:r>
          </a:p>
          <a:p>
            <a:pPr marL="1025525" lvl="2" indent="-225425" fontAlgn="auto">
              <a:spcBef>
                <a:spcPts val="0"/>
              </a:spcBef>
              <a:spcAft>
                <a:spcPts val="0"/>
              </a:spcAft>
            </a:pPr>
            <a:endParaRPr dirty="0" smtClean="0"/>
          </a:p>
          <a:p>
            <a:pPr marL="225425" indent="-225425" fontAlgn="auto">
              <a:spcBef>
                <a:spcPts val="0"/>
              </a:spcBef>
              <a:spcAft>
                <a:spcPts val="0"/>
              </a:spcAft>
            </a:pPr>
            <a:r>
              <a:rPr sz="2000" dirty="0" smtClean="0">
                <a:solidFill>
                  <a:srgbClr val="FF0000"/>
                </a:solidFill>
              </a:rPr>
              <a:t>Type of Flights: For traveling between two cities, there are numerous ways the flights can be operated:</a:t>
            </a:r>
          </a:p>
          <a:p>
            <a:pPr marL="625475" lvl="1" indent="-225425" fontAlgn="auto">
              <a:spcBef>
                <a:spcPts val="0"/>
              </a:spcBef>
              <a:spcAft>
                <a:spcPts val="0"/>
              </a:spcAft>
            </a:pPr>
            <a:r>
              <a:rPr sz="1800" dirty="0" smtClean="0">
                <a:solidFill>
                  <a:srgbClr val="FF0000"/>
                </a:solidFill>
              </a:rPr>
              <a:t>Non Stop</a:t>
            </a:r>
          </a:p>
          <a:p>
            <a:pPr marL="625475" lvl="1" indent="-225425" fontAlgn="auto">
              <a:spcBef>
                <a:spcPts val="0"/>
              </a:spcBef>
              <a:spcAft>
                <a:spcPts val="0"/>
              </a:spcAft>
            </a:pPr>
            <a:r>
              <a:rPr sz="1800" dirty="0" smtClean="0">
                <a:solidFill>
                  <a:srgbClr val="FF0000"/>
                </a:solidFill>
              </a:rPr>
              <a:t>Direct: </a:t>
            </a:r>
            <a:r>
              <a:rPr lang="en-US" sz="1800" dirty="0" smtClean="0">
                <a:solidFill>
                  <a:srgbClr val="FF0000"/>
                </a:solidFill>
              </a:rPr>
              <a:t>Via </a:t>
            </a:r>
            <a:r>
              <a:rPr sz="1800" dirty="0" smtClean="0">
                <a:solidFill>
                  <a:srgbClr val="FF0000"/>
                </a:solidFill>
              </a:rPr>
              <a:t>another city without any aircraft change</a:t>
            </a:r>
          </a:p>
          <a:p>
            <a:pPr marL="625475" lvl="1" indent="-225425" fontAlgn="auto">
              <a:spcBef>
                <a:spcPts val="0"/>
              </a:spcBef>
              <a:spcAft>
                <a:spcPts val="0"/>
              </a:spcAft>
            </a:pPr>
            <a:r>
              <a:rPr sz="1800" dirty="0" smtClean="0">
                <a:solidFill>
                  <a:srgbClr val="FF0000"/>
                </a:solidFill>
              </a:rPr>
              <a:t>Connecting flights: </a:t>
            </a:r>
            <a:r>
              <a:rPr lang="en-US" sz="1800" dirty="0" smtClean="0">
                <a:solidFill>
                  <a:srgbClr val="FF0000"/>
                </a:solidFill>
              </a:rPr>
              <a:t>Involves </a:t>
            </a:r>
            <a:r>
              <a:rPr sz="1800" dirty="0" smtClean="0">
                <a:solidFill>
                  <a:srgbClr val="FF0000"/>
                </a:solidFill>
              </a:rPr>
              <a:t>change of aircraft and flight number at an intermediate point </a:t>
            </a:r>
          </a:p>
          <a:p>
            <a:pPr marL="625475" lvl="1" indent="-225425" fontAlgn="auto">
              <a:spcBef>
                <a:spcPts val="0"/>
              </a:spcBef>
              <a:spcAft>
                <a:spcPts val="0"/>
              </a:spcAft>
            </a:pPr>
            <a:r>
              <a:rPr sz="1800" dirty="0" smtClean="0">
                <a:solidFill>
                  <a:srgbClr val="FF0000"/>
                </a:solidFill>
              </a:rPr>
              <a:t>Online: Entire travel on a single airline</a:t>
            </a:r>
          </a:p>
          <a:p>
            <a:pPr marL="625475" lvl="1" indent="-225425" fontAlgn="auto">
              <a:spcBef>
                <a:spcPts val="0"/>
              </a:spcBef>
              <a:spcAft>
                <a:spcPts val="0"/>
              </a:spcAft>
            </a:pPr>
            <a:r>
              <a:rPr sz="1800" dirty="0" smtClean="0">
                <a:solidFill>
                  <a:srgbClr val="FF0000"/>
                </a:solidFill>
              </a:rPr>
              <a:t>Interline: Involves travel on two or more airlines</a:t>
            </a:r>
            <a:endParaRPr sz="2000" dirty="0" smtClean="0">
              <a:solidFill>
                <a:srgbClr val="FF0000"/>
              </a:solidFill>
            </a:endParaRPr>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marL="225425" indent="-225425" fontAlgn="auto">
              <a:spcBef>
                <a:spcPts val="0"/>
              </a:spcBef>
              <a:spcAft>
                <a:spcPts val="0"/>
              </a:spcAft>
            </a:pPr>
            <a:endParaRPr sz="2000" dirty="0" smtClean="0"/>
          </a:p>
          <a:p>
            <a:pPr>
              <a:spcAft>
                <a:spcPts val="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 Industry Players</a:t>
            </a:r>
            <a:endParaRPr lang="en-US" dirty="0"/>
          </a:p>
        </p:txBody>
      </p:sp>
      <p:pic>
        <p:nvPicPr>
          <p:cNvPr id="1026" name="Picture 2" descr="C:\Users\327371\Desktop\Images\TDC.jpg"/>
          <p:cNvPicPr>
            <a:picLocks noGrp="1" noChangeAspect="1" noChangeArrowheads="1"/>
          </p:cNvPicPr>
          <p:nvPr>
            <p:ph idx="1"/>
          </p:nvPr>
        </p:nvPicPr>
        <p:blipFill>
          <a:blip r:embed="rId2" cstate="print"/>
          <a:srcRect t="4933" b="8969"/>
          <a:stretch>
            <a:fillRect/>
          </a:stretch>
        </p:blipFill>
        <p:spPr bwMode="auto">
          <a:xfrm>
            <a:off x="762000" y="2209800"/>
            <a:ext cx="7010400" cy="3200399"/>
          </a:xfrm>
          <a:prstGeom prst="rect">
            <a:avLst/>
          </a:prstGeom>
          <a:noFill/>
          <a:effectLst>
            <a:outerShdw blurRad="50800" dist="50800" dir="5400000" algn="ctr" rotWithShape="0">
              <a:srgbClr val="000000">
                <a:alpha val="53000"/>
              </a:srgbClr>
            </a:outerShdw>
          </a:effectLst>
        </p:spPr>
      </p:pic>
      <p:sp>
        <p:nvSpPr>
          <p:cNvPr id="8" name="TextBox 7"/>
          <p:cNvSpPr txBox="1"/>
          <p:nvPr/>
        </p:nvSpPr>
        <p:spPr>
          <a:xfrm>
            <a:off x="152400" y="1535668"/>
            <a:ext cx="8686800" cy="707886"/>
          </a:xfrm>
          <a:prstGeom prst="rect">
            <a:avLst/>
          </a:prstGeom>
          <a:noFill/>
        </p:spPr>
        <p:txBody>
          <a:bodyPr wrap="square" rtlCol="0">
            <a:spAutoFit/>
          </a:bodyPr>
          <a:lstStyle/>
          <a:p>
            <a:pPr marL="225425" indent="-225425">
              <a:buFont typeface="Arial" pitchFamily="34" charset="0"/>
              <a:buChar char="•"/>
            </a:pPr>
            <a:r>
              <a:rPr lang="en-US" sz="2000" dirty="0" smtClean="0"/>
              <a:t>The components of the travel and hospitality business from supply to demand are listed below.</a:t>
            </a:r>
          </a:p>
        </p:txBody>
      </p:sp>
      <p:sp>
        <p:nvSpPr>
          <p:cNvPr id="9" name="TextBox 8"/>
          <p:cNvSpPr txBox="1"/>
          <p:nvPr/>
        </p:nvSpPr>
        <p:spPr>
          <a:xfrm>
            <a:off x="990599" y="4953000"/>
            <a:ext cx="1324187" cy="292388"/>
          </a:xfrm>
          <a:prstGeom prst="rect">
            <a:avLst/>
          </a:prstGeom>
          <a:noFill/>
        </p:spPr>
        <p:txBody>
          <a:bodyPr wrap="square" rtlCol="0">
            <a:spAutoFit/>
          </a:bodyPr>
          <a:lstStyle/>
          <a:p>
            <a:r>
              <a:rPr lang="en-US" sz="1300" b="1" dirty="0" smtClean="0">
                <a:solidFill>
                  <a:schemeClr val="tx1">
                    <a:lumMod val="75000"/>
                    <a:lumOff val="25000"/>
                  </a:schemeClr>
                </a:solidFill>
                <a:latin typeface="Century Gothic" pitchFamily="34" charset="0"/>
              </a:rPr>
              <a:t>Restaurants</a:t>
            </a:r>
            <a:endParaRPr lang="en-US" sz="1300" b="1" dirty="0">
              <a:solidFill>
                <a:schemeClr val="tx1">
                  <a:lumMod val="75000"/>
                  <a:lumOff val="25000"/>
                </a:schemeClr>
              </a:solidFill>
              <a:latin typeface="Century Gothic" pitchFamily="34" charset="0"/>
            </a:endParaRPr>
          </a:p>
        </p:txBody>
      </p:sp>
      <p:sp>
        <p:nvSpPr>
          <p:cNvPr id="7" name="TextBox 6"/>
          <p:cNvSpPr txBox="1"/>
          <p:nvPr/>
        </p:nvSpPr>
        <p:spPr>
          <a:xfrm>
            <a:off x="152400" y="5461337"/>
            <a:ext cx="8686800" cy="1015663"/>
          </a:xfrm>
          <a:prstGeom prst="rect">
            <a:avLst/>
          </a:prstGeom>
          <a:noFill/>
        </p:spPr>
        <p:txBody>
          <a:bodyPr wrap="square" rtlCol="0">
            <a:spAutoFit/>
          </a:bodyPr>
          <a:lstStyle/>
          <a:p>
            <a:pPr marL="225425" indent="-225425">
              <a:buFont typeface="Arial" pitchFamily="34" charset="0"/>
              <a:buChar char="•"/>
            </a:pPr>
            <a:r>
              <a:rPr lang="en-US" sz="2000" dirty="0" smtClean="0"/>
              <a:t>Distribution refers to the mechanism by which suppliers are able to market and sell their products to consumers. Distribution traditionally occurs via the</a:t>
            </a:r>
            <a:r>
              <a:rPr lang="en-US" sz="2000" dirty="0" smtClean="0">
                <a:solidFill>
                  <a:srgbClr val="FF0000"/>
                </a:solidFill>
              </a:rPr>
              <a:t> Global Distribution Systems (GDS) </a:t>
            </a:r>
            <a:r>
              <a:rPr lang="en-US" sz="2000" dirty="0" smtClean="0"/>
              <a:t>and at present also the internet.</a:t>
            </a:r>
            <a:endParaRPr lang="en-US"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0"/>
              </a:spcAft>
            </a:pPr>
            <a:r>
              <a:rPr sz="2000" dirty="0" smtClean="0"/>
              <a:t>Seating Configuration: </a:t>
            </a:r>
            <a:r>
              <a:rPr sz="2000" dirty="0" smtClean="0">
                <a:solidFill>
                  <a:srgbClr val="FF0000"/>
                </a:solidFill>
              </a:rPr>
              <a:t>Total number of seats available on an aircraft and how have they been arranged. Same airplane type can have different configuration for different routes in the same airline. Different airlines have different configurations as per their polices. Typically there are less seats in First class, least in Business class, and maximum seats in economy class.</a:t>
            </a:r>
          </a:p>
          <a:p>
            <a:pPr marL="225425" indent="-225425" fontAlgn="auto">
              <a:spcBef>
                <a:spcPts val="0"/>
              </a:spcBef>
              <a:spcAft>
                <a:spcPts val="0"/>
              </a:spcAft>
            </a:pPr>
            <a:endParaRPr sz="2000" dirty="0" smtClean="0"/>
          </a:p>
          <a:p>
            <a:pPr marL="225425" indent="-225425" fontAlgn="auto">
              <a:spcBef>
                <a:spcPts val="0"/>
              </a:spcBef>
              <a:spcAft>
                <a:spcPts val="0"/>
              </a:spcAft>
            </a:pPr>
            <a:r>
              <a:rPr sz="2000" dirty="0" smtClean="0"/>
              <a:t>Overbooking: </a:t>
            </a:r>
            <a:r>
              <a:rPr sz="2000" dirty="0" smtClean="0">
                <a:solidFill>
                  <a:srgbClr val="FF0000"/>
                </a:solidFill>
              </a:rPr>
              <a:t>Airlines occasionally overbook flights, meaning that they book more passengers for a flight than they have seats on the same flight. This is not an oversight but carried out intentional to counter no-shows at the last moment. The overbooking factor is based on average no-shows and historical data and trends.</a:t>
            </a:r>
          </a:p>
          <a:p>
            <a:pPr marL="225425" indent="-225425" fontAlgn="auto">
              <a:spcBef>
                <a:spcPts val="0"/>
              </a:spcBef>
              <a:spcAft>
                <a:spcPts val="0"/>
              </a:spcAft>
            </a:pPr>
            <a:endParaRPr sz="2000" dirty="0" smtClean="0"/>
          </a:p>
          <a:p>
            <a:pPr marL="225425" indent="-225425" fontAlgn="auto">
              <a:spcBef>
                <a:spcPts val="0"/>
              </a:spcBef>
              <a:spcAft>
                <a:spcPts val="0"/>
              </a:spcAft>
            </a:pPr>
            <a:r>
              <a:rPr sz="2000" dirty="0" smtClean="0">
                <a:solidFill>
                  <a:srgbClr val="FF0000"/>
                </a:solidFill>
              </a:rPr>
              <a:t>Fleet Planning: Plan catering to the procurement and deployment of various aircrafts. It depends on airline route network.</a:t>
            </a:r>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800"/>
              </a:spcAft>
            </a:pPr>
            <a:r>
              <a:rPr sz="2000" dirty="0" smtClean="0"/>
              <a:t>Break-even Load factor: It is the percentage of the seats the airline has in service that it must sell at a given yield, or price level, to cover its costs. Airlines typically operate very close to their break-even load factor. The sale of just one or two more seats on each flight can mean the difference between profit and loss for an airline.</a:t>
            </a:r>
            <a:r>
              <a:rPr lang="en-US" sz="2000" dirty="0" smtClean="0"/>
              <a:t> </a:t>
            </a:r>
            <a:endParaRPr sz="2000" dirty="0" smtClean="0"/>
          </a:p>
          <a:p>
            <a:pPr marL="225425" indent="-225425" fontAlgn="auto">
              <a:spcBef>
                <a:spcPts val="0"/>
              </a:spcBef>
              <a:spcAft>
                <a:spcPts val="800"/>
              </a:spcAft>
            </a:pPr>
            <a:r>
              <a:rPr sz="2000" dirty="0" smtClean="0"/>
              <a:t> Self Service Devices: Kiosks located at airports and other strategic locations allow the passenger to check-in on his own and get his boarding pass. They also allow the passenger to perform additional operations like further bookings, changes, and so on. </a:t>
            </a:r>
          </a:p>
          <a:p>
            <a:pPr marL="225425" indent="-225425" fontAlgn="auto">
              <a:spcBef>
                <a:spcPts val="0"/>
              </a:spcBef>
              <a:spcAft>
                <a:spcPts val="800"/>
              </a:spcAft>
            </a:pPr>
            <a:r>
              <a:rPr sz="2000" dirty="0" smtClean="0"/>
              <a:t>Front of house (FOH</a:t>
            </a:r>
            <a:r>
              <a:rPr sz="2000" dirty="0" smtClean="0">
                <a:solidFill>
                  <a:srgbClr val="FF0000"/>
                </a:solidFill>
              </a:rPr>
              <a:t>): </a:t>
            </a:r>
            <a:r>
              <a:rPr lang="en-US" sz="2000" dirty="0" smtClean="0">
                <a:solidFill>
                  <a:srgbClr val="FF0000"/>
                </a:solidFill>
              </a:rPr>
              <a:t>Covers </a:t>
            </a:r>
            <a:r>
              <a:rPr sz="2000" dirty="0" smtClean="0">
                <a:solidFill>
                  <a:srgbClr val="FF0000"/>
                </a:solidFill>
              </a:rPr>
              <a:t>everything from the moment a customer makes a reservation (online, on the phone, or in person) till they leave.</a:t>
            </a:r>
          </a:p>
          <a:p>
            <a:pPr marL="225425" indent="-225425" fontAlgn="auto">
              <a:spcBef>
                <a:spcPts val="0"/>
              </a:spcBef>
              <a:spcAft>
                <a:spcPts val="800"/>
              </a:spcAft>
            </a:pPr>
            <a:r>
              <a:rPr sz="2000" dirty="0" smtClean="0"/>
              <a:t>Back of house (BOH): Refers to the area of a restaurant that guests are not allowed. The kitchen, dishwashing area, and wait station are all located in the BOH.</a:t>
            </a:r>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a:spcAft>
                <a:spcPts val="80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600"/>
              </a:spcAft>
            </a:pPr>
            <a:r>
              <a:rPr sz="2000" dirty="0" smtClean="0"/>
              <a:t>Point of Sales (POS): </a:t>
            </a:r>
            <a:r>
              <a:rPr lang="en-US" sz="2000" dirty="0" smtClean="0"/>
              <a:t>Electronic </a:t>
            </a:r>
            <a:r>
              <a:rPr sz="2000" dirty="0" smtClean="0"/>
              <a:t>cash register where the transaction occurs. </a:t>
            </a:r>
          </a:p>
          <a:p>
            <a:pPr marL="225425" indent="-225425" fontAlgn="auto">
              <a:spcBef>
                <a:spcPts val="0"/>
              </a:spcBef>
              <a:spcAft>
                <a:spcPts val="600"/>
              </a:spcAft>
            </a:pPr>
            <a:r>
              <a:rPr sz="2000" dirty="0" smtClean="0"/>
              <a:t>Menu Mix </a:t>
            </a:r>
            <a:r>
              <a:rPr sz="2000" dirty="0" smtClean="0">
                <a:solidFill>
                  <a:srgbClr val="FF0000"/>
                </a:solidFill>
              </a:rPr>
              <a:t>- Menu </a:t>
            </a:r>
            <a:r>
              <a:rPr lang="en-US" sz="2000" dirty="0" smtClean="0">
                <a:solidFill>
                  <a:srgbClr val="FF0000"/>
                </a:solidFill>
              </a:rPr>
              <a:t>items </a:t>
            </a:r>
            <a:r>
              <a:rPr sz="2000" dirty="0" smtClean="0">
                <a:solidFill>
                  <a:srgbClr val="FF0000"/>
                </a:solidFill>
              </a:rPr>
              <a:t>that are for sale through POS at FOH; these are things that the customers buy and consume. </a:t>
            </a:r>
          </a:p>
          <a:p>
            <a:pPr marL="225425" indent="-225425" fontAlgn="auto">
              <a:spcBef>
                <a:spcPts val="0"/>
              </a:spcBef>
              <a:spcAft>
                <a:spcPts val="600"/>
              </a:spcAft>
            </a:pPr>
            <a:r>
              <a:rPr sz="2000" dirty="0" smtClean="0"/>
              <a:t>Kitchen Display System (KDS) - Production </a:t>
            </a:r>
            <a:r>
              <a:rPr lang="en-US" sz="2000" dirty="0" smtClean="0"/>
              <a:t>Management System </a:t>
            </a:r>
            <a:r>
              <a:rPr sz="2000" dirty="0" smtClean="0"/>
              <a:t>for restaurant operations.</a:t>
            </a:r>
          </a:p>
          <a:p>
            <a:pPr marL="225425" indent="-225425" fontAlgn="auto">
              <a:spcBef>
                <a:spcPts val="0"/>
              </a:spcBef>
              <a:spcAft>
                <a:spcPts val="600"/>
              </a:spcAft>
            </a:pPr>
            <a:r>
              <a:rPr sz="2000" dirty="0" smtClean="0"/>
              <a:t>Catering: </a:t>
            </a:r>
            <a:r>
              <a:rPr lang="en-US" sz="2000" dirty="0" smtClean="0"/>
              <a:t>An </a:t>
            </a:r>
            <a:r>
              <a:rPr sz="2000" dirty="0" smtClean="0"/>
              <a:t>event catering where food is served with waiting staff at dining tables or a self-serve buffet is set up. </a:t>
            </a:r>
          </a:p>
          <a:p>
            <a:pPr marL="225425" indent="-225425" fontAlgn="auto">
              <a:spcBef>
                <a:spcPts val="0"/>
              </a:spcBef>
              <a:spcAft>
                <a:spcPts val="600"/>
              </a:spcAft>
            </a:pPr>
            <a:r>
              <a:rPr sz="2000" dirty="0" smtClean="0"/>
              <a:t>EOD or EON process: To consolidate and transfer daily sales and labor related data to the Corporate.</a:t>
            </a:r>
          </a:p>
          <a:p>
            <a:pPr marL="225425" indent="-225425" fontAlgn="auto">
              <a:spcBef>
                <a:spcPts val="0"/>
              </a:spcBef>
              <a:spcAft>
                <a:spcPts val="600"/>
              </a:spcAft>
            </a:pPr>
            <a:r>
              <a:rPr sz="2000" dirty="0" smtClean="0"/>
              <a:t>Price Tier: Pricing bands (region, location, or store type specific).</a:t>
            </a:r>
          </a:p>
          <a:p>
            <a:pPr marL="225425" indent="-225425" fontAlgn="auto">
              <a:spcBef>
                <a:spcPts val="0"/>
              </a:spcBef>
              <a:spcAft>
                <a:spcPts val="600"/>
              </a:spcAft>
            </a:pPr>
            <a:r>
              <a:rPr sz="2000" dirty="0" smtClean="0"/>
              <a:t>Unit of </a:t>
            </a:r>
            <a:r>
              <a:rPr lang="en-US" sz="2000" dirty="0" smtClean="0"/>
              <a:t>Measure </a:t>
            </a:r>
            <a:r>
              <a:rPr sz="2000" dirty="0" smtClean="0"/>
              <a:t>(UOM): </a:t>
            </a:r>
            <a:r>
              <a:rPr lang="en-US" sz="2000" dirty="0" smtClean="0">
                <a:solidFill>
                  <a:srgbClr val="FF0000"/>
                </a:solidFill>
              </a:rPr>
              <a:t>Definite </a:t>
            </a:r>
            <a:r>
              <a:rPr sz="2000" dirty="0" smtClean="0">
                <a:solidFill>
                  <a:srgbClr val="FF0000"/>
                </a:solidFill>
              </a:rPr>
              <a:t>magnitude of a physical quantity.</a:t>
            </a:r>
          </a:p>
          <a:p>
            <a:pPr marL="225425" indent="-225425" fontAlgn="auto">
              <a:spcBef>
                <a:spcPts val="0"/>
              </a:spcBef>
              <a:spcAft>
                <a:spcPts val="600"/>
              </a:spcAft>
            </a:pPr>
            <a:r>
              <a:rPr sz="2000" dirty="0" smtClean="0"/>
              <a:t>Day part: Restaurants serve breakfast, lunch and dinner at different times of the day and these form the distinct </a:t>
            </a:r>
            <a:r>
              <a:rPr sz="2000" dirty="0" err="1" smtClean="0"/>
              <a:t>dayparts</a:t>
            </a:r>
            <a:r>
              <a:rPr sz="2000" dirty="0" smtClean="0"/>
              <a:t>.</a:t>
            </a:r>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800"/>
              </a:spcAft>
            </a:pPr>
            <a:r>
              <a:rPr sz="2000" dirty="0" smtClean="0"/>
              <a:t>Check or Ticket: List of the items consumed and the expenses. </a:t>
            </a:r>
          </a:p>
          <a:p>
            <a:pPr marL="225425" indent="-225425" fontAlgn="auto">
              <a:spcBef>
                <a:spcPts val="0"/>
              </a:spcBef>
              <a:spcAft>
                <a:spcPts val="800"/>
              </a:spcAft>
            </a:pPr>
            <a:r>
              <a:rPr sz="2000" dirty="0" smtClean="0"/>
              <a:t>Loyalty Program: </a:t>
            </a:r>
            <a:r>
              <a:rPr sz="2000" dirty="0" smtClean="0">
                <a:solidFill>
                  <a:srgbClr val="FF0000"/>
                </a:solidFill>
              </a:rPr>
              <a:t>A marketing program that rewards customers with discounts and rebates for their repeated business. They provide sellers with information about the customer's purchasing patterns</a:t>
            </a:r>
            <a:r>
              <a:rPr sz="2000" dirty="0" smtClean="0"/>
              <a:t>.</a:t>
            </a:r>
          </a:p>
          <a:p>
            <a:pPr marL="225425" indent="-225425" fontAlgn="auto">
              <a:spcBef>
                <a:spcPts val="0"/>
              </a:spcBef>
              <a:spcAft>
                <a:spcPts val="800"/>
              </a:spcAft>
            </a:pPr>
            <a:r>
              <a:rPr sz="2000" dirty="0" err="1" smtClean="0">
                <a:solidFill>
                  <a:srgbClr val="FF0000"/>
                </a:solidFill>
              </a:rPr>
              <a:t>Ala</a:t>
            </a:r>
            <a:r>
              <a:rPr sz="2000" dirty="0" smtClean="0">
                <a:solidFill>
                  <a:srgbClr val="FF0000"/>
                </a:solidFill>
              </a:rPr>
              <a:t> carte: A menu on which food and beverages are listed and priced individually. </a:t>
            </a:r>
          </a:p>
          <a:p>
            <a:pPr marL="225425" indent="-225425" fontAlgn="auto">
              <a:spcBef>
                <a:spcPts val="0"/>
              </a:spcBef>
              <a:spcAft>
                <a:spcPts val="800"/>
              </a:spcAft>
            </a:pPr>
            <a:r>
              <a:rPr sz="2000" dirty="0" smtClean="0">
                <a:solidFill>
                  <a:srgbClr val="FF0000"/>
                </a:solidFill>
              </a:rPr>
              <a:t>Product Holding Unit (PHU): An equipment to pre-cook the ingredients and hold them in a heated holding cabinet. The quantity varies as per the forecasted demand. </a:t>
            </a:r>
          </a:p>
          <a:p>
            <a:pPr marL="225425" indent="-225425" fontAlgn="auto">
              <a:spcBef>
                <a:spcPts val="0"/>
              </a:spcBef>
              <a:spcAft>
                <a:spcPts val="800"/>
              </a:spcAft>
            </a:pPr>
            <a:r>
              <a:rPr sz="2000" dirty="0" smtClean="0"/>
              <a:t>Labor Scheduling: </a:t>
            </a:r>
            <a:r>
              <a:rPr lang="en-US" sz="2000" dirty="0" smtClean="0"/>
              <a:t>Assigning </a:t>
            </a:r>
            <a:r>
              <a:rPr sz="2000" dirty="0" smtClean="0"/>
              <a:t>the right employees with the right skills to the right job at the right time.</a:t>
            </a:r>
          </a:p>
          <a:p>
            <a:pPr marL="225425" indent="-225425" fontAlgn="auto">
              <a:spcBef>
                <a:spcPts val="0"/>
              </a:spcBef>
              <a:spcAft>
                <a:spcPts val="800"/>
              </a:spcAft>
            </a:pPr>
            <a:r>
              <a:rPr sz="2000" dirty="0" smtClean="0">
                <a:solidFill>
                  <a:srgbClr val="FF0000"/>
                </a:solidFill>
              </a:rPr>
              <a:t>Table Management: </a:t>
            </a:r>
            <a:r>
              <a:rPr lang="en-US" sz="2000" dirty="0" smtClean="0">
                <a:solidFill>
                  <a:srgbClr val="FF0000"/>
                </a:solidFill>
              </a:rPr>
              <a:t>Comprises </a:t>
            </a:r>
            <a:r>
              <a:rPr sz="2000" dirty="0" smtClean="0">
                <a:solidFill>
                  <a:srgbClr val="FF0000"/>
                </a:solidFill>
              </a:rPr>
              <a:t>of activities like reservations, maintaining a log of waiting guests, and assigning tables to guests in a restaurant.</a:t>
            </a:r>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a:spcAft>
                <a:spcPts val="80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700"/>
              </a:spcAft>
            </a:pPr>
            <a:r>
              <a:rPr sz="2000" dirty="0" smtClean="0">
                <a:solidFill>
                  <a:srgbClr val="FF0000"/>
                </a:solidFill>
              </a:rPr>
              <a:t>Wait Time: </a:t>
            </a:r>
            <a:r>
              <a:rPr lang="en-US" sz="2000" dirty="0" smtClean="0">
                <a:solidFill>
                  <a:srgbClr val="FF0000"/>
                </a:solidFill>
              </a:rPr>
              <a:t>Period </a:t>
            </a:r>
            <a:r>
              <a:rPr sz="2000" dirty="0" smtClean="0">
                <a:solidFill>
                  <a:srgbClr val="FF0000"/>
                </a:solidFill>
              </a:rPr>
              <a:t>of time which one must wait in order for a specific product or service to be delivered. It determines the Speed of Service.</a:t>
            </a:r>
          </a:p>
          <a:p>
            <a:pPr marL="225425" indent="-225425" fontAlgn="auto">
              <a:spcBef>
                <a:spcPts val="0"/>
              </a:spcBef>
              <a:spcAft>
                <a:spcPts val="700"/>
              </a:spcAft>
            </a:pPr>
            <a:r>
              <a:rPr sz="2000" dirty="0" smtClean="0">
                <a:solidFill>
                  <a:srgbClr val="FF0000"/>
                </a:solidFill>
              </a:rPr>
              <a:t>Dine-in-Restaurant or Food outlet: Provides tables to sit down and eat the meal.</a:t>
            </a:r>
          </a:p>
          <a:p>
            <a:pPr marL="225425" indent="-225425" fontAlgn="auto">
              <a:spcBef>
                <a:spcPts val="0"/>
              </a:spcBef>
              <a:spcAft>
                <a:spcPts val="700"/>
              </a:spcAft>
            </a:pPr>
            <a:r>
              <a:rPr sz="2000" dirty="0" smtClean="0">
                <a:solidFill>
                  <a:srgbClr val="FF0000"/>
                </a:solidFill>
              </a:rPr>
              <a:t>Take-out: Facility for customers to order food by telephone, fax, or over the Internet but has to be collected from the outlet. </a:t>
            </a:r>
          </a:p>
          <a:p>
            <a:pPr marL="225425" indent="-225425" fontAlgn="auto">
              <a:spcBef>
                <a:spcPts val="0"/>
              </a:spcBef>
              <a:spcAft>
                <a:spcPts val="700"/>
              </a:spcAft>
            </a:pPr>
            <a:r>
              <a:rPr sz="2000" dirty="0" smtClean="0">
                <a:solidFill>
                  <a:srgbClr val="FF0000"/>
                </a:solidFill>
              </a:rPr>
              <a:t>Drive-Thru: Type of service provided by a business that allows customers to purchase products without leaving their cars.</a:t>
            </a:r>
          </a:p>
          <a:p>
            <a:pPr marL="225425" indent="-225425" fontAlgn="auto">
              <a:spcBef>
                <a:spcPts val="0"/>
              </a:spcBef>
              <a:spcAft>
                <a:spcPts val="700"/>
              </a:spcAft>
            </a:pPr>
            <a:r>
              <a:rPr sz="2000" dirty="0" smtClean="0">
                <a:solidFill>
                  <a:srgbClr val="FF0000"/>
                </a:solidFill>
              </a:rPr>
              <a:t>Home Delivery: </a:t>
            </a:r>
            <a:r>
              <a:rPr lang="en-US" sz="2000" dirty="0" smtClean="0">
                <a:solidFill>
                  <a:srgbClr val="FF0000"/>
                </a:solidFill>
              </a:rPr>
              <a:t>Ordered </a:t>
            </a:r>
            <a:r>
              <a:rPr sz="2000" dirty="0" smtClean="0">
                <a:solidFill>
                  <a:srgbClr val="FF0000"/>
                </a:solidFill>
              </a:rPr>
              <a:t>items are delivered at the customer's desired location. </a:t>
            </a:r>
          </a:p>
          <a:p>
            <a:pPr marL="225425" indent="-225425" fontAlgn="auto">
              <a:spcBef>
                <a:spcPts val="0"/>
              </a:spcBef>
              <a:spcAft>
                <a:spcPts val="700"/>
              </a:spcAft>
            </a:pPr>
            <a:r>
              <a:rPr sz="2000" dirty="0" smtClean="0">
                <a:solidFill>
                  <a:srgbClr val="FF0000"/>
                </a:solidFill>
              </a:rPr>
              <a:t>Buffet: System of serving meals in which the food is placed in a public area where the diners generally serve themselves. </a:t>
            </a:r>
          </a:p>
          <a:p>
            <a:pPr marL="225425" indent="-225425" fontAlgn="auto">
              <a:spcBef>
                <a:spcPts val="0"/>
              </a:spcBef>
              <a:spcAft>
                <a:spcPts val="700"/>
              </a:spcAft>
            </a:pPr>
            <a:r>
              <a:rPr sz="2000" dirty="0" smtClean="0">
                <a:solidFill>
                  <a:srgbClr val="FF0000"/>
                </a:solidFill>
              </a:rPr>
              <a:t>Combo: </a:t>
            </a:r>
            <a:r>
              <a:rPr lang="en-US" sz="2000" dirty="0" smtClean="0">
                <a:solidFill>
                  <a:srgbClr val="FF0000"/>
                </a:solidFill>
              </a:rPr>
              <a:t>Group </a:t>
            </a:r>
            <a:r>
              <a:rPr sz="2000" dirty="0" smtClean="0">
                <a:solidFill>
                  <a:srgbClr val="FF0000"/>
                </a:solidFill>
              </a:rPr>
              <a:t>of menu items at a restaurant offered together generally at a lower price than they would cost individually.</a:t>
            </a:r>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800"/>
              </a:spcAft>
            </a:pPr>
            <a:r>
              <a:rPr sz="2000" dirty="0" smtClean="0"/>
              <a:t>Prep</a:t>
            </a:r>
            <a:r>
              <a:rPr sz="2000" dirty="0" smtClean="0">
                <a:solidFill>
                  <a:srgbClr val="FF0000"/>
                </a:solidFill>
              </a:rPr>
              <a:t>: Some food items need to undergo some form of preparation for reasons of safety, palatability, texture, or flavor.</a:t>
            </a:r>
          </a:p>
          <a:p>
            <a:pPr marL="225425" indent="-225425" fontAlgn="auto">
              <a:spcBef>
                <a:spcPts val="0"/>
              </a:spcBef>
              <a:spcAft>
                <a:spcPts val="800"/>
              </a:spcAft>
            </a:pPr>
            <a:r>
              <a:rPr sz="2000" dirty="0" smtClean="0"/>
              <a:t>Recipe</a:t>
            </a:r>
            <a:r>
              <a:rPr sz="2000" dirty="0" smtClean="0">
                <a:solidFill>
                  <a:srgbClr val="FF0000"/>
                </a:solidFill>
              </a:rPr>
              <a:t>: </a:t>
            </a:r>
            <a:r>
              <a:rPr lang="en-US" sz="2000" dirty="0" smtClean="0">
                <a:solidFill>
                  <a:srgbClr val="FF0000"/>
                </a:solidFill>
              </a:rPr>
              <a:t>Set </a:t>
            </a:r>
            <a:r>
              <a:rPr sz="2000" dirty="0" smtClean="0">
                <a:solidFill>
                  <a:srgbClr val="FF0000"/>
                </a:solidFill>
              </a:rPr>
              <a:t>of instructions that describe how to prepare or make something, especially a culinary dish.</a:t>
            </a:r>
          </a:p>
          <a:p>
            <a:pPr marL="225425" indent="-225425" fontAlgn="auto">
              <a:spcBef>
                <a:spcPts val="0"/>
              </a:spcBef>
              <a:spcAft>
                <a:spcPts val="800"/>
              </a:spcAft>
            </a:pPr>
            <a:r>
              <a:rPr sz="2000" dirty="0" smtClean="0"/>
              <a:t>Shelf Life: </a:t>
            </a:r>
            <a:r>
              <a:rPr lang="en-US" sz="2000" dirty="0" smtClean="0">
                <a:solidFill>
                  <a:srgbClr val="FF0000"/>
                </a:solidFill>
              </a:rPr>
              <a:t>Length </a:t>
            </a:r>
            <a:r>
              <a:rPr sz="2000" dirty="0" smtClean="0">
                <a:solidFill>
                  <a:srgbClr val="FF0000"/>
                </a:solidFill>
              </a:rPr>
              <a:t>of time that the products are considered unsuitable for use, or consumption.</a:t>
            </a:r>
          </a:p>
          <a:p>
            <a:pPr marL="225425" indent="-225425" fontAlgn="auto">
              <a:spcBef>
                <a:spcPts val="0"/>
              </a:spcBef>
              <a:spcAft>
                <a:spcPts val="800"/>
              </a:spcAft>
            </a:pPr>
            <a:r>
              <a:rPr sz="2000" dirty="0" smtClean="0"/>
              <a:t>Promotions: </a:t>
            </a:r>
            <a:r>
              <a:rPr lang="en-US" sz="2000" dirty="0" smtClean="0"/>
              <a:t>Communication </a:t>
            </a:r>
            <a:r>
              <a:rPr sz="2000" dirty="0" smtClean="0"/>
              <a:t>link between sellers and buyers for the purpose of influencing, informing, or persuading a potential buyer's purchasing decision.</a:t>
            </a:r>
          </a:p>
          <a:p>
            <a:pPr marL="225425" indent="-225425" fontAlgn="auto">
              <a:spcBef>
                <a:spcPts val="0"/>
              </a:spcBef>
              <a:spcAft>
                <a:spcPts val="800"/>
              </a:spcAft>
            </a:pPr>
            <a:r>
              <a:rPr sz="2000" dirty="0" smtClean="0"/>
              <a:t>Purchase Order (PO</a:t>
            </a:r>
            <a:r>
              <a:rPr sz="2000" dirty="0" smtClean="0">
                <a:solidFill>
                  <a:srgbClr val="FF0000"/>
                </a:solidFill>
              </a:rPr>
              <a:t>), PO receipt, Invoice: </a:t>
            </a:r>
            <a:r>
              <a:rPr lang="en-US" sz="2000" dirty="0" smtClean="0">
                <a:solidFill>
                  <a:srgbClr val="FF0000"/>
                </a:solidFill>
              </a:rPr>
              <a:t>Commercial </a:t>
            </a:r>
            <a:r>
              <a:rPr sz="2000" dirty="0" smtClean="0">
                <a:solidFill>
                  <a:srgbClr val="FF0000"/>
                </a:solidFill>
              </a:rPr>
              <a:t>document issued by a buyer to a seller, indicating types, quantities, and agreed prices for products or services the seller will provide to the buyer</a:t>
            </a:r>
            <a:r>
              <a:rPr sz="2000" dirty="0" smtClean="0"/>
              <a:t>.</a:t>
            </a:r>
          </a:p>
          <a:p>
            <a:pPr marL="225425" indent="-225425" fontAlgn="auto">
              <a:spcBef>
                <a:spcPts val="0"/>
              </a:spcBef>
              <a:spcAft>
                <a:spcPts val="800"/>
              </a:spcAft>
            </a:pPr>
            <a:r>
              <a:rPr sz="2000" dirty="0" smtClean="0"/>
              <a:t>Actual v/s Theoretical (A v/s T): Comparison between the actual and target values (revenues and quantity sold).</a:t>
            </a:r>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marL="225425" indent="-225425" fontAlgn="auto">
              <a:spcBef>
                <a:spcPts val="0"/>
              </a:spcBef>
              <a:spcAft>
                <a:spcPts val="800"/>
              </a:spcAft>
            </a:pPr>
            <a:endParaRPr sz="2000" dirty="0" smtClean="0"/>
          </a:p>
          <a:p>
            <a:pPr>
              <a:spcAft>
                <a:spcPts val="80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225425" indent="-225425" fontAlgn="auto">
              <a:spcBef>
                <a:spcPts val="0"/>
              </a:spcBef>
              <a:spcAft>
                <a:spcPts val="1000"/>
              </a:spcAft>
            </a:pPr>
            <a:r>
              <a:rPr sz="2000" dirty="0" smtClean="0"/>
              <a:t>Discounts: Reductions to a basic price of products as a promotional activity.</a:t>
            </a:r>
          </a:p>
          <a:p>
            <a:pPr marL="225425" indent="-225425" fontAlgn="auto">
              <a:spcBef>
                <a:spcPts val="0"/>
              </a:spcBef>
              <a:spcAft>
                <a:spcPts val="1000"/>
              </a:spcAft>
            </a:pPr>
            <a:r>
              <a:rPr sz="2000" dirty="0" smtClean="0"/>
              <a:t>Gift and Store Value Cards: </a:t>
            </a:r>
            <a:r>
              <a:rPr lang="en-US" sz="2000" dirty="0" smtClean="0">
                <a:solidFill>
                  <a:srgbClr val="FF0000"/>
                </a:solidFill>
              </a:rPr>
              <a:t>Restricted </a:t>
            </a:r>
            <a:r>
              <a:rPr sz="2000" dirty="0" smtClean="0">
                <a:solidFill>
                  <a:srgbClr val="FF0000"/>
                </a:solidFill>
              </a:rPr>
              <a:t>monetary equivalent or script that is issued by retailers or banks to be used as an alternative to a non-monetary gift.</a:t>
            </a:r>
          </a:p>
          <a:p>
            <a:pPr marL="225425" indent="-225425" fontAlgn="auto">
              <a:spcBef>
                <a:spcPts val="0"/>
              </a:spcBef>
              <a:spcAft>
                <a:spcPts val="1000"/>
              </a:spcAft>
            </a:pPr>
            <a:r>
              <a:rPr sz="2000" dirty="0" smtClean="0"/>
              <a:t>Employee Meal: Prepaid meal vouchers given by organizations to their employees to have a meal at their convenience.</a:t>
            </a:r>
          </a:p>
          <a:p>
            <a:pPr marL="225425" indent="-225425" fontAlgn="auto">
              <a:spcBef>
                <a:spcPts val="0"/>
              </a:spcBef>
              <a:spcAft>
                <a:spcPts val="1000"/>
              </a:spcAft>
            </a:pPr>
            <a:r>
              <a:rPr sz="2000" dirty="0" smtClean="0"/>
              <a:t>Thaw items</a:t>
            </a:r>
            <a:r>
              <a:rPr sz="2000" dirty="0" smtClean="0">
                <a:solidFill>
                  <a:srgbClr val="FF0000"/>
                </a:solidFill>
              </a:rPr>
              <a:t>: </a:t>
            </a:r>
            <a:r>
              <a:rPr lang="en-US" sz="2000" dirty="0" smtClean="0">
                <a:solidFill>
                  <a:srgbClr val="FF0000"/>
                </a:solidFill>
              </a:rPr>
              <a:t>Change </a:t>
            </a:r>
            <a:r>
              <a:rPr sz="2000" dirty="0" smtClean="0">
                <a:solidFill>
                  <a:srgbClr val="FF0000"/>
                </a:solidFill>
              </a:rPr>
              <a:t>from a frozen to a normal form appropriate for further processing or cooking.</a:t>
            </a:r>
          </a:p>
          <a:p>
            <a:pPr marL="225425" indent="-225425" fontAlgn="auto">
              <a:spcBef>
                <a:spcPts val="0"/>
              </a:spcBef>
              <a:spcAft>
                <a:spcPts val="1000"/>
              </a:spcAft>
            </a:pPr>
            <a:r>
              <a:rPr sz="2000" dirty="0" smtClean="0"/>
              <a:t>Standard Cost: </a:t>
            </a:r>
            <a:r>
              <a:rPr lang="en-US" sz="2000" dirty="0" smtClean="0"/>
              <a:t>Potential </a:t>
            </a:r>
            <a:r>
              <a:rPr sz="2000" dirty="0" smtClean="0"/>
              <a:t>food cost which includes waste and spoilage that occurs during normal preparation, as well as, an allowance for complimentary or discounted meals to employees and guests. An acceptable variance will range from 0.5 to 3 percent points of food sales.</a:t>
            </a:r>
          </a:p>
          <a:p>
            <a:pPr marL="225425" indent="-225425" fontAlgn="auto">
              <a:spcBef>
                <a:spcPts val="0"/>
              </a:spcBef>
              <a:spcAft>
                <a:spcPts val="1000"/>
              </a:spcAft>
            </a:pPr>
            <a:endParaRPr sz="2000" dirty="0" smtClean="0"/>
          </a:p>
          <a:p>
            <a:pPr marL="225425" indent="-225425" fontAlgn="auto">
              <a:spcBef>
                <a:spcPts val="0"/>
              </a:spcBef>
              <a:spcAft>
                <a:spcPts val="1000"/>
              </a:spcAft>
            </a:pPr>
            <a:endParaRPr sz="2000" dirty="0" smtClean="0"/>
          </a:p>
          <a:p>
            <a:pPr marL="225425" indent="-225425" fontAlgn="auto">
              <a:spcBef>
                <a:spcPts val="0"/>
              </a:spcBef>
              <a:spcAft>
                <a:spcPts val="1000"/>
              </a:spcAft>
            </a:pPr>
            <a:endParaRPr sz="2000" dirty="0" smtClean="0"/>
          </a:p>
          <a:p>
            <a:pPr marL="225425" indent="-225425" fontAlgn="auto">
              <a:spcBef>
                <a:spcPts val="0"/>
              </a:spcBef>
              <a:spcAft>
                <a:spcPts val="1000"/>
              </a:spcAft>
            </a:pPr>
            <a:endParaRPr sz="2000" dirty="0" smtClean="0"/>
          </a:p>
          <a:p>
            <a:pPr marL="225425" indent="-225425" fontAlgn="auto">
              <a:spcBef>
                <a:spcPts val="0"/>
              </a:spcBef>
              <a:spcAft>
                <a:spcPts val="1000"/>
              </a:spcAft>
            </a:pPr>
            <a:endParaRPr sz="2000" dirty="0" smtClean="0"/>
          </a:p>
          <a:p>
            <a:pPr marL="225425" indent="-225425" fontAlgn="auto">
              <a:spcBef>
                <a:spcPts val="0"/>
              </a:spcBef>
              <a:spcAft>
                <a:spcPts val="1000"/>
              </a:spcAft>
            </a:pPr>
            <a:endParaRPr sz="2000" dirty="0" smtClean="0"/>
          </a:p>
          <a:p>
            <a:pPr>
              <a:spcAft>
                <a:spcPts val="1000"/>
              </a:spcAft>
            </a:pPr>
            <a:endParaRPr lang="en-US" sz="2000" dirty="0"/>
          </a:p>
        </p:txBody>
      </p:sp>
      <p:sp>
        <p:nvSpPr>
          <p:cNvPr id="2" name="Title 1"/>
          <p:cNvSpPr>
            <a:spLocks noGrp="1"/>
          </p:cNvSpPr>
          <p:nvPr>
            <p:ph type="title"/>
          </p:nvPr>
        </p:nvSpPr>
        <p:spPr/>
        <p:txBody>
          <a:bodyPr/>
          <a:lstStyle/>
          <a:p>
            <a:r>
              <a:rPr lang="en-US" dirty="0" smtClean="0"/>
              <a:t>T&amp;H Terms (Contd.) </a:t>
            </a:r>
            <a:endParaRPr lang="en-US" dirty="0"/>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sz="2000" smtClean="0"/>
              <a:t>The key points discussed in this chapter are:</a:t>
            </a:r>
          </a:p>
          <a:p>
            <a:pPr lvl="1">
              <a:defRPr/>
            </a:pPr>
            <a:r>
              <a:rPr sz="1800" smtClean="0"/>
              <a:t>The different terminologies used in the T&amp;H industry.</a:t>
            </a:r>
            <a:endParaRPr sz="1800" dirty="0" smtClean="0"/>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Case Studies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Case studies will </a:t>
            </a:r>
            <a:r>
              <a:rPr sz="2000" smtClean="0"/>
              <a:t>help understand </a:t>
            </a:r>
            <a:r>
              <a:rPr sz="2000" dirty="0" smtClean="0"/>
              <a:t>some areas where C</a:t>
            </a:r>
            <a:r>
              <a:rPr lang="en-US" sz="2000" dirty="0" smtClean="0"/>
              <a:t>o</a:t>
            </a:r>
            <a:r>
              <a:rPr sz="2000" dirty="0" smtClean="0"/>
              <a:t>gnizant has provided solutions in the T&amp;H industry. This chapter will provide some such case studies.</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a:ln>
            <a:noFill/>
          </a:ln>
        </p:spPr>
        <p:txBody>
          <a:bodyPr anchor="ctr"/>
          <a:lstStyle/>
          <a:p>
            <a:r>
              <a:rPr lang="en-US" dirty="0" smtClean="0"/>
              <a:t>Types of Travelers</a:t>
            </a:r>
            <a:endParaRPr lang="en-US" dirty="0"/>
          </a:p>
        </p:txBody>
      </p:sp>
      <p:sp>
        <p:nvSpPr>
          <p:cNvPr id="6" name="TextBox 5"/>
          <p:cNvSpPr txBox="1"/>
          <p:nvPr/>
        </p:nvSpPr>
        <p:spPr>
          <a:xfrm>
            <a:off x="1143000" y="3352800"/>
            <a:ext cx="1828800" cy="584775"/>
          </a:xfrm>
          <a:prstGeom prst="rect">
            <a:avLst/>
          </a:prstGeom>
          <a:noFill/>
        </p:spPr>
        <p:txBody>
          <a:bodyPr wrap="square" rtlCol="0">
            <a:spAutoFit/>
          </a:bodyPr>
          <a:lstStyle/>
          <a:p>
            <a:r>
              <a:rPr lang="en-US" sz="1600" b="1" dirty="0" smtClean="0">
                <a:solidFill>
                  <a:srgbClr val="FF0000"/>
                </a:solidFill>
              </a:rPr>
              <a:t>Leisure, recreation, and holidays</a:t>
            </a:r>
            <a:endParaRPr lang="en-US" sz="1600" b="1" dirty="0">
              <a:solidFill>
                <a:srgbClr val="FF0000"/>
              </a:solidFill>
            </a:endParaRPr>
          </a:p>
        </p:txBody>
      </p:sp>
      <p:sp>
        <p:nvSpPr>
          <p:cNvPr id="7" name="TextBox 6"/>
          <p:cNvSpPr txBox="1"/>
          <p:nvPr/>
        </p:nvSpPr>
        <p:spPr>
          <a:xfrm>
            <a:off x="4090133" y="3352800"/>
            <a:ext cx="2005867" cy="584775"/>
          </a:xfrm>
          <a:prstGeom prst="rect">
            <a:avLst/>
          </a:prstGeom>
          <a:noFill/>
        </p:spPr>
        <p:txBody>
          <a:bodyPr wrap="square" rtlCol="0">
            <a:spAutoFit/>
          </a:bodyPr>
          <a:lstStyle/>
          <a:p>
            <a:r>
              <a:rPr lang="en-US" sz="1600" b="1" dirty="0" smtClean="0"/>
              <a:t>VFR, health, religion, and others</a:t>
            </a:r>
            <a:endParaRPr lang="en-US" sz="1600" b="1" dirty="0"/>
          </a:p>
        </p:txBody>
      </p:sp>
      <p:sp>
        <p:nvSpPr>
          <p:cNvPr id="8" name="TextBox 7"/>
          <p:cNvSpPr txBox="1"/>
          <p:nvPr/>
        </p:nvSpPr>
        <p:spPr>
          <a:xfrm>
            <a:off x="7209538" y="3352800"/>
            <a:ext cx="1334020" cy="584775"/>
          </a:xfrm>
          <a:prstGeom prst="rect">
            <a:avLst/>
          </a:prstGeom>
          <a:noFill/>
        </p:spPr>
        <p:txBody>
          <a:bodyPr wrap="none" rtlCol="0">
            <a:spAutoFit/>
          </a:bodyPr>
          <a:lstStyle/>
          <a:p>
            <a:r>
              <a:rPr lang="en-US" sz="1600" b="1" dirty="0" smtClean="0"/>
              <a:t>Business and </a:t>
            </a:r>
          </a:p>
          <a:p>
            <a:r>
              <a:rPr lang="en-US" sz="1600" b="1" dirty="0" smtClean="0"/>
              <a:t>Professional</a:t>
            </a:r>
            <a:endParaRPr lang="en-US" sz="1600" b="1" dirty="0"/>
          </a:p>
        </p:txBody>
      </p:sp>
      <p:sp>
        <p:nvSpPr>
          <p:cNvPr id="9" name="TextBox 8"/>
          <p:cNvSpPr txBox="1"/>
          <p:nvPr/>
        </p:nvSpPr>
        <p:spPr>
          <a:xfrm>
            <a:off x="152400" y="3254514"/>
            <a:ext cx="1071127" cy="707886"/>
          </a:xfrm>
          <a:prstGeom prst="rect">
            <a:avLst/>
          </a:prstGeom>
          <a:noFill/>
        </p:spPr>
        <p:txBody>
          <a:bodyPr wrap="none" rtlCol="0">
            <a:spAutoFit/>
          </a:bodyPr>
          <a:lstStyle/>
          <a:p>
            <a:r>
              <a:rPr lang="en-US" sz="4000" dirty="0" smtClean="0">
                <a:solidFill>
                  <a:srgbClr val="FF0000"/>
                </a:solidFill>
              </a:rPr>
              <a:t>51%</a:t>
            </a:r>
            <a:endParaRPr lang="en-US" sz="4000" dirty="0">
              <a:solidFill>
                <a:srgbClr val="FF0000"/>
              </a:solidFill>
            </a:endParaRPr>
          </a:p>
        </p:txBody>
      </p:sp>
      <p:sp>
        <p:nvSpPr>
          <p:cNvPr id="10" name="TextBox 9"/>
          <p:cNvSpPr txBox="1"/>
          <p:nvPr/>
        </p:nvSpPr>
        <p:spPr>
          <a:xfrm>
            <a:off x="2971800" y="3200400"/>
            <a:ext cx="1071127" cy="707886"/>
          </a:xfrm>
          <a:prstGeom prst="rect">
            <a:avLst/>
          </a:prstGeom>
          <a:noFill/>
        </p:spPr>
        <p:txBody>
          <a:bodyPr wrap="none" rtlCol="0">
            <a:spAutoFit/>
          </a:bodyPr>
          <a:lstStyle/>
          <a:p>
            <a:r>
              <a:rPr lang="en-US" sz="4000" dirty="0" smtClean="0">
                <a:solidFill>
                  <a:schemeClr val="accent6"/>
                </a:solidFill>
              </a:rPr>
              <a:t>27%</a:t>
            </a:r>
            <a:endParaRPr lang="en-US" sz="4000" dirty="0">
              <a:solidFill>
                <a:schemeClr val="accent6"/>
              </a:solidFill>
            </a:endParaRPr>
          </a:p>
        </p:txBody>
      </p:sp>
      <p:sp>
        <p:nvSpPr>
          <p:cNvPr id="11" name="TextBox 10"/>
          <p:cNvSpPr txBox="1"/>
          <p:nvPr/>
        </p:nvSpPr>
        <p:spPr>
          <a:xfrm>
            <a:off x="6091673" y="3200400"/>
            <a:ext cx="1071127" cy="707886"/>
          </a:xfrm>
          <a:prstGeom prst="rect">
            <a:avLst/>
          </a:prstGeom>
          <a:noFill/>
        </p:spPr>
        <p:txBody>
          <a:bodyPr wrap="none" rtlCol="0">
            <a:spAutoFit/>
          </a:bodyPr>
          <a:lstStyle/>
          <a:p>
            <a:r>
              <a:rPr lang="en-US" sz="4000" dirty="0" smtClean="0">
                <a:solidFill>
                  <a:schemeClr val="tx2"/>
                </a:solidFill>
              </a:rPr>
              <a:t>15%</a:t>
            </a:r>
            <a:endParaRPr lang="en-US" sz="4000" dirty="0">
              <a:solidFill>
                <a:schemeClr val="tx2"/>
              </a:solidFill>
            </a:endParaRPr>
          </a:p>
        </p:txBody>
      </p:sp>
      <p:sp>
        <p:nvSpPr>
          <p:cNvPr id="12" name="TextBox 11"/>
          <p:cNvSpPr txBox="1"/>
          <p:nvPr/>
        </p:nvSpPr>
        <p:spPr>
          <a:xfrm>
            <a:off x="4188165" y="6477000"/>
            <a:ext cx="3050835" cy="261610"/>
          </a:xfrm>
          <a:prstGeom prst="rect">
            <a:avLst/>
          </a:prstGeom>
          <a:noFill/>
        </p:spPr>
        <p:txBody>
          <a:bodyPr wrap="none" rtlCol="0">
            <a:spAutoFit/>
          </a:bodyPr>
          <a:lstStyle/>
          <a:p>
            <a:pPr algn="ctr"/>
            <a:r>
              <a:rPr lang="en-US" sz="1100" dirty="0" smtClean="0">
                <a:solidFill>
                  <a:schemeClr val="tx2">
                    <a:lumMod val="75000"/>
                  </a:schemeClr>
                </a:solidFill>
              </a:rPr>
              <a:t>% of total tourism in 2011 Source: UNWTO 2011</a:t>
            </a:r>
            <a:endParaRPr lang="en-US" sz="1100" dirty="0">
              <a:solidFill>
                <a:schemeClr val="tx2">
                  <a:lumMod val="75000"/>
                </a:schemeClr>
              </a:solidFill>
            </a:endParaRPr>
          </a:p>
        </p:txBody>
      </p:sp>
      <p:sp>
        <p:nvSpPr>
          <p:cNvPr id="13" name="TextBox 12"/>
          <p:cNvSpPr txBox="1"/>
          <p:nvPr/>
        </p:nvSpPr>
        <p:spPr>
          <a:xfrm>
            <a:off x="6172200" y="4038600"/>
            <a:ext cx="2971800" cy="2031325"/>
          </a:xfrm>
          <a:prstGeom prst="rect">
            <a:avLst/>
          </a:prstGeom>
          <a:noFill/>
        </p:spPr>
        <p:txBody>
          <a:bodyPr wrap="square" rtlCol="0">
            <a:spAutoFit/>
          </a:bodyPr>
          <a:lstStyle/>
          <a:p>
            <a:pPr marL="114300" indent="-114300">
              <a:buFont typeface="Arial" pitchFamily="34" charset="0"/>
              <a:buChar char="•"/>
            </a:pPr>
            <a:r>
              <a:rPr lang="en-US" sz="1600" dirty="0" smtClean="0"/>
              <a:t>Travel several times a year</a:t>
            </a:r>
          </a:p>
          <a:p>
            <a:pPr marL="114300" indent="-114300">
              <a:buFont typeface="Arial" pitchFamily="34" charset="0"/>
              <a:buChar char="•"/>
            </a:pPr>
            <a:r>
              <a:rPr lang="en-US" sz="1600" dirty="0" smtClean="0"/>
              <a:t>Tend to purchase upgraded services with higher margin</a:t>
            </a:r>
          </a:p>
          <a:p>
            <a:pPr marL="114300" indent="-114300">
              <a:buFont typeface="Arial" pitchFamily="34" charset="0"/>
              <a:buChar char="•"/>
            </a:pPr>
            <a:r>
              <a:rPr lang="en-US" sz="1600" dirty="0" smtClean="0"/>
              <a:t>Corporations negotiate volume discounts</a:t>
            </a:r>
          </a:p>
          <a:p>
            <a:pPr marL="114300" indent="-114300">
              <a:buFont typeface="Arial" pitchFamily="34" charset="0"/>
              <a:buChar char="•"/>
            </a:pPr>
            <a:r>
              <a:rPr lang="en-US" sz="1600" dirty="0" smtClean="0"/>
              <a:t>Importance given to expense management and reporting</a:t>
            </a:r>
          </a:p>
          <a:p>
            <a:pPr marL="114300" indent="-114300">
              <a:buFont typeface="Arial" pitchFamily="34" charset="0"/>
              <a:buChar char="•"/>
            </a:pPr>
            <a:endParaRPr lang="en-US" sz="1400" dirty="0"/>
          </a:p>
        </p:txBody>
      </p:sp>
      <p:sp>
        <p:nvSpPr>
          <p:cNvPr id="14" name="TextBox 13"/>
          <p:cNvSpPr txBox="1"/>
          <p:nvPr/>
        </p:nvSpPr>
        <p:spPr>
          <a:xfrm>
            <a:off x="457200" y="4088249"/>
            <a:ext cx="2286000" cy="1354217"/>
          </a:xfrm>
          <a:prstGeom prst="rect">
            <a:avLst/>
          </a:prstGeom>
          <a:noFill/>
        </p:spPr>
        <p:txBody>
          <a:bodyPr wrap="square" rtlCol="0">
            <a:spAutoFit/>
          </a:bodyPr>
          <a:lstStyle/>
          <a:p>
            <a:pPr marL="114300" indent="-114300">
              <a:buFont typeface="Arial" pitchFamily="34" charset="0"/>
              <a:buChar char="•"/>
            </a:pPr>
            <a:r>
              <a:rPr lang="en-US" sz="1600" dirty="0" smtClean="0"/>
              <a:t>Less likely to purchase premium service</a:t>
            </a:r>
          </a:p>
          <a:p>
            <a:pPr marL="114300" indent="-114300">
              <a:buFont typeface="Arial" pitchFamily="34" charset="0"/>
              <a:buChar char="•"/>
            </a:pPr>
            <a:r>
              <a:rPr lang="en-US" sz="1600" dirty="0" smtClean="0"/>
              <a:t>Price sensitive</a:t>
            </a:r>
          </a:p>
          <a:p>
            <a:pPr marL="114300" indent="-114300">
              <a:buFont typeface="Arial" pitchFamily="34" charset="0"/>
              <a:buChar char="•"/>
            </a:pPr>
            <a:r>
              <a:rPr lang="en-US" sz="1600" dirty="0" smtClean="0"/>
              <a:t>Strongly co-related to economic conditions</a:t>
            </a:r>
            <a:endParaRPr lang="en-US" sz="1600" dirty="0"/>
          </a:p>
        </p:txBody>
      </p:sp>
      <p:sp>
        <p:nvSpPr>
          <p:cNvPr id="15" name="TextBox 14"/>
          <p:cNvSpPr txBox="1"/>
          <p:nvPr/>
        </p:nvSpPr>
        <p:spPr>
          <a:xfrm>
            <a:off x="2819400" y="3962400"/>
            <a:ext cx="3352800" cy="2554545"/>
          </a:xfrm>
          <a:prstGeom prst="rect">
            <a:avLst/>
          </a:prstGeom>
          <a:noFill/>
        </p:spPr>
        <p:txBody>
          <a:bodyPr wrap="square" rtlCol="0">
            <a:spAutoFit/>
          </a:bodyPr>
          <a:lstStyle/>
          <a:p>
            <a:pPr marL="114300" indent="-114300">
              <a:buFont typeface="Arial" pitchFamily="34" charset="0"/>
              <a:buChar char="•"/>
            </a:pPr>
            <a:r>
              <a:rPr lang="en-US" sz="1600" dirty="0" smtClean="0"/>
              <a:t>Medical tourists are price sensitive but are impervious to economic uncertainty</a:t>
            </a:r>
          </a:p>
          <a:p>
            <a:pPr marL="114300" indent="-114300">
              <a:buFont typeface="Arial" pitchFamily="34" charset="0"/>
              <a:buChar char="•"/>
            </a:pPr>
            <a:r>
              <a:rPr lang="en-US" sz="1600" dirty="0" smtClean="0"/>
              <a:t>Need special care and end-to-end arrangements</a:t>
            </a:r>
          </a:p>
          <a:p>
            <a:pPr marL="114300" indent="-114300">
              <a:buFont typeface="Arial" pitchFamily="34" charset="0"/>
              <a:buChar char="•"/>
            </a:pPr>
            <a:r>
              <a:rPr lang="en-US" sz="1600" dirty="0" smtClean="0"/>
              <a:t>Stays for longer period of time</a:t>
            </a:r>
          </a:p>
          <a:p>
            <a:pPr marL="114300" indent="-114300">
              <a:buFont typeface="Arial" pitchFamily="34" charset="0"/>
              <a:buChar char="•"/>
            </a:pPr>
            <a:r>
              <a:rPr lang="en-US" sz="1600" dirty="0" smtClean="0"/>
              <a:t>Religious tourism peaks at certain times of the year</a:t>
            </a:r>
          </a:p>
          <a:p>
            <a:pPr marL="114300" indent="-114300">
              <a:buFont typeface="Arial" pitchFamily="34" charset="0"/>
              <a:buChar char="•"/>
            </a:pPr>
            <a:r>
              <a:rPr lang="en-US" sz="1600" dirty="0" smtClean="0"/>
              <a:t>Visiting friends and relatives (VFR) peaks during the holiday season</a:t>
            </a:r>
            <a:endParaRPr lang="en-US" sz="1600" dirty="0"/>
          </a:p>
        </p:txBody>
      </p:sp>
      <p:pic>
        <p:nvPicPr>
          <p:cNvPr id="2" name="Picture 2" descr="C:\Users\327371\Desktop\Images\ryanairsanta.jpg"/>
          <p:cNvPicPr>
            <a:picLocks noChangeAspect="1" noChangeArrowheads="1"/>
          </p:cNvPicPr>
          <p:nvPr/>
        </p:nvPicPr>
        <p:blipFill>
          <a:blip r:embed="rId2" cstate="print"/>
          <a:srcRect/>
          <a:stretch>
            <a:fillRect/>
          </a:stretch>
        </p:blipFill>
        <p:spPr bwMode="auto">
          <a:xfrm>
            <a:off x="609600" y="1576388"/>
            <a:ext cx="1847850" cy="1700212"/>
          </a:xfrm>
          <a:prstGeom prst="rect">
            <a:avLst/>
          </a:prstGeom>
          <a:ln>
            <a:noFill/>
          </a:ln>
          <a:effectLst>
            <a:outerShdw blurRad="292100" dist="139700" dir="2700000" algn="tl" rotWithShape="0">
              <a:srgbClr val="333333">
                <a:alpha val="65000"/>
              </a:srgbClr>
            </a:outerShdw>
          </a:effectLst>
        </p:spPr>
      </p:pic>
      <p:pic>
        <p:nvPicPr>
          <p:cNvPr id="1027" name="Picture 3" descr="C:\Users\327371\Desktop\Images\imagesCAX0F50H.jpg"/>
          <p:cNvPicPr>
            <a:picLocks noChangeAspect="1" noChangeArrowheads="1"/>
          </p:cNvPicPr>
          <p:nvPr/>
        </p:nvPicPr>
        <p:blipFill>
          <a:blip r:embed="rId3" cstate="print"/>
          <a:srcRect/>
          <a:stretch>
            <a:fillRect/>
          </a:stretch>
        </p:blipFill>
        <p:spPr bwMode="auto">
          <a:xfrm>
            <a:off x="3505199" y="1576388"/>
            <a:ext cx="2057401" cy="1676399"/>
          </a:xfrm>
          <a:prstGeom prst="rect">
            <a:avLst/>
          </a:prstGeom>
          <a:ln>
            <a:noFill/>
          </a:ln>
          <a:effectLst>
            <a:outerShdw blurRad="292100" dist="139700" dir="2700000" algn="tl" rotWithShape="0">
              <a:srgbClr val="333333">
                <a:alpha val="65000"/>
              </a:srgbClr>
            </a:outerShdw>
          </a:effectLst>
        </p:spPr>
      </p:pic>
      <p:pic>
        <p:nvPicPr>
          <p:cNvPr id="1028" name="Picture 4" descr="C:\Users\327371\Desktop\Images\business-leisure-1300x900.jpg"/>
          <p:cNvPicPr>
            <a:picLocks noChangeAspect="1" noChangeArrowheads="1"/>
          </p:cNvPicPr>
          <p:nvPr/>
        </p:nvPicPr>
        <p:blipFill>
          <a:blip r:embed="rId4" cstate="print"/>
          <a:srcRect/>
          <a:stretch>
            <a:fillRect/>
          </a:stretch>
        </p:blipFill>
        <p:spPr bwMode="auto">
          <a:xfrm>
            <a:off x="6477000" y="1600200"/>
            <a:ext cx="2057400" cy="165258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After completing this chapter, you will be able to:</a:t>
            </a:r>
          </a:p>
          <a:p>
            <a:pPr lvl="1"/>
            <a:r>
              <a:rPr sz="1800" dirty="0" smtClean="0"/>
              <a:t>Identify several solutions provided in the different sectors of the T&amp;H industry through case studies.</a:t>
            </a:r>
          </a:p>
          <a:p>
            <a:pPr lvl="1"/>
            <a:endParaRPr sz="1800" dirty="0" smtClean="0"/>
          </a:p>
          <a:p>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09725"/>
          <a:ext cx="8686800" cy="4217360"/>
        </p:xfrm>
        <a:graphic>
          <a:graphicData uri="http://schemas.openxmlformats.org/drawingml/2006/table">
            <a:tbl>
              <a:tblPr firstRow="1" bandRow="1">
                <a:tableStyleId>{5C22544A-7EE6-4342-B048-85BDC9FD1C3A}</a:tableStyleId>
              </a:tblPr>
              <a:tblGrid>
                <a:gridCol w="1600200"/>
                <a:gridCol w="1219200"/>
                <a:gridCol w="3581400"/>
                <a:gridCol w="2286000"/>
              </a:tblGrid>
              <a:tr h="303028">
                <a:tc>
                  <a:txBody>
                    <a:bodyPr/>
                    <a:lstStyle/>
                    <a:p>
                      <a:pPr algn="ctr"/>
                      <a:r>
                        <a:rPr lang="en-US" sz="1600" dirty="0" smtClean="0">
                          <a:solidFill>
                            <a:schemeClr val="bg1"/>
                          </a:solidFill>
                        </a:rPr>
                        <a:t>Client</a:t>
                      </a:r>
                      <a:endParaRPr lang="en-US" sz="1600" dirty="0">
                        <a:solidFill>
                          <a:schemeClr val="bg1"/>
                        </a:solidFill>
                      </a:endParaRPr>
                    </a:p>
                  </a:txBody>
                  <a:tcPr/>
                </a:tc>
                <a:tc>
                  <a:txBody>
                    <a:bodyPr/>
                    <a:lstStyle/>
                    <a:p>
                      <a:pPr algn="ctr"/>
                      <a:r>
                        <a:rPr lang="en-US" sz="1600" dirty="0" smtClean="0">
                          <a:solidFill>
                            <a:schemeClr val="bg1"/>
                          </a:solidFill>
                        </a:rPr>
                        <a:t>Area</a:t>
                      </a:r>
                      <a:endParaRPr lang="en-US" sz="1600" dirty="0">
                        <a:solidFill>
                          <a:schemeClr val="bg1"/>
                        </a:solidFill>
                      </a:endParaRPr>
                    </a:p>
                  </a:txBody>
                  <a:tcPr/>
                </a:tc>
                <a:tc>
                  <a:txBody>
                    <a:bodyPr/>
                    <a:lstStyle/>
                    <a:p>
                      <a:pPr algn="ctr"/>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a:tc>
                <a:tc>
                  <a:txBody>
                    <a:bodyPr/>
                    <a:lstStyle/>
                    <a:p>
                      <a:pPr algn="ctr"/>
                      <a:r>
                        <a:rPr lang="en-US" sz="1600" dirty="0" smtClean="0">
                          <a:solidFill>
                            <a:schemeClr val="bg1"/>
                          </a:solidFill>
                        </a:rPr>
                        <a:t>Benefits</a:t>
                      </a:r>
                      <a:endParaRPr lang="en-US" sz="1600" dirty="0">
                        <a:solidFill>
                          <a:schemeClr val="bg1"/>
                        </a:solidFill>
                      </a:endParaRPr>
                    </a:p>
                  </a:txBody>
                  <a:tcPr/>
                </a:tc>
              </a:tr>
              <a:tr h="1331595">
                <a:tc>
                  <a:txBody>
                    <a:bodyPr/>
                    <a:lstStyle/>
                    <a:p>
                      <a:r>
                        <a:rPr lang="en-US" sz="1200" b="0" kern="1200" baseline="0" dirty="0" smtClean="0">
                          <a:solidFill>
                            <a:schemeClr val="dk1"/>
                          </a:solidFill>
                          <a:latin typeface="+mn-lt"/>
                          <a:ea typeface="ＭＳ Ｐゴシック" pitchFamily="-12" charset="-128"/>
                          <a:cs typeface="ＭＳ Ｐゴシック" pitchFamily="-12" charset="-128"/>
                        </a:rPr>
                        <a:t>World's fourth largest airline in passenger miles, transported, and operating revenues (American Airlines)</a:t>
                      </a:r>
                      <a:endParaRPr lang="en-US" sz="1200" baseline="0" dirty="0">
                        <a:solidFill>
                          <a:schemeClr val="tx1"/>
                        </a:solidFill>
                        <a:latin typeface="+mn-lt"/>
                      </a:endParaRPr>
                    </a:p>
                  </a:txBody>
                  <a:tcPr/>
                </a:tc>
                <a:tc>
                  <a:txBody>
                    <a:bodyPr/>
                    <a:lstStyle/>
                    <a:p>
                      <a:pPr marL="0" algn="l" defTabSz="914400" rtl="0" eaLnBrk="1" latinLnBrk="0" hangingPunct="1"/>
                      <a:r>
                        <a:rPr lang="en-US" sz="1200" b="0" kern="1200" baseline="0" dirty="0" smtClean="0">
                          <a:solidFill>
                            <a:schemeClr val="dk1"/>
                          </a:solidFill>
                          <a:latin typeface="+mn-lt"/>
                          <a:ea typeface="ＭＳ Ｐゴシック" pitchFamily="-12" charset="-128"/>
                          <a:cs typeface="ＭＳ Ｐゴシック" pitchFamily="-12" charset="-128"/>
                        </a:rPr>
                        <a:t>Loyalty management</a:t>
                      </a:r>
                      <a:endParaRPr lang="en-US" sz="1200" b="0" kern="1200" baseline="0" dirty="0">
                        <a:solidFill>
                          <a:schemeClr val="dk1"/>
                        </a:solidFill>
                        <a:latin typeface="+mn-lt"/>
                        <a:ea typeface="ＭＳ Ｐゴシック" pitchFamily="-12" charset="-128"/>
                        <a:cs typeface="ＭＳ Ｐゴシック" pitchFamily="-12" charset="-128"/>
                      </a:endParaRPr>
                    </a:p>
                  </a:txBody>
                  <a:tcPr/>
                </a:tc>
                <a:tc>
                  <a:txBody>
                    <a:bodyPr/>
                    <a:lstStyle/>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 Revamp their loyalty and related platforms.</a:t>
                      </a:r>
                    </a:p>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 Complex multi-year program including business process re-engineering and one of the largest Siebel loyalty implementations in the world.</a:t>
                      </a:r>
                    </a:p>
                  </a:txBody>
                  <a:tcPr/>
                </a:tc>
                <a:tc>
                  <a:txBody>
                    <a:bodyPr/>
                    <a:lstStyle/>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Identified as the largest ever Siebel Loyalty Implementation; this multi year program will set new benchmarks for the Airlines Loyalty.</a:t>
                      </a:r>
                    </a:p>
                  </a:txBody>
                  <a:tcPr/>
                </a:tc>
              </a:tr>
              <a:tr h="2550485">
                <a:tc>
                  <a:txBody>
                    <a:bodyPr/>
                    <a:lstStyle/>
                    <a:p>
                      <a:r>
                        <a:rPr lang="en-US" sz="1200" b="0" kern="1200" baseline="0" dirty="0" smtClean="0">
                          <a:solidFill>
                            <a:schemeClr val="dk1"/>
                          </a:solidFill>
                          <a:latin typeface="+mn-lt"/>
                          <a:ea typeface="ＭＳ Ｐゴシック" pitchFamily="-12" charset="-128"/>
                          <a:cs typeface="ＭＳ Ｐゴシック" pitchFamily="-12" charset="-128"/>
                        </a:rPr>
                        <a:t>Leading US Airline (Delta)</a:t>
                      </a:r>
                      <a:endParaRPr lang="en-US" sz="1200" b="0" kern="1200" baseline="0" dirty="0">
                        <a:solidFill>
                          <a:schemeClr val="dk1"/>
                        </a:solidFill>
                        <a:latin typeface="+mn-lt"/>
                        <a:ea typeface="ＭＳ Ｐゴシック" pitchFamily="-12" charset="-128"/>
                        <a:cs typeface="ＭＳ Ｐゴシック" pitchFamily="-12" charset="-128"/>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dk1"/>
                          </a:solidFill>
                          <a:latin typeface="+mn-lt"/>
                          <a:ea typeface="ＭＳ Ｐゴシック" pitchFamily="-12" charset="-128"/>
                          <a:cs typeface="ＭＳ Ｐゴシック" pitchFamily="-12" charset="-128"/>
                        </a:rPr>
                        <a:t>E-commerce strategy and roadmap </a:t>
                      </a:r>
                      <a:endParaRPr lang="en-US" sz="1200" b="0" kern="1200" baseline="0" dirty="0">
                        <a:solidFill>
                          <a:schemeClr val="dk1"/>
                        </a:solidFill>
                        <a:latin typeface="+mn-lt"/>
                        <a:ea typeface="ＭＳ Ｐゴシック" pitchFamily="-12" charset="-128"/>
                        <a:cs typeface="ＭＳ Ｐゴシック" pitchFamily="-12" charset="-128"/>
                      </a:endParaRPr>
                    </a:p>
                  </a:txBody>
                  <a:tcPr/>
                </a:tc>
                <a:tc>
                  <a:txBody>
                    <a:bodyPr/>
                    <a:lstStyle/>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Review current and develop future state capabilities and score them based on effort, benefit, and complexity.</a:t>
                      </a:r>
                    </a:p>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Evaluate best practices across leading ecommerce, mobile commerce, and social media providers using the </a:t>
                      </a:r>
                      <a:r>
                        <a:rPr lang="en-US" sz="1200" b="0" kern="1200" baseline="0" dirty="0" err="1" smtClean="0">
                          <a:solidFill>
                            <a:schemeClr val="dk1"/>
                          </a:solidFill>
                          <a:latin typeface="+mn-lt"/>
                          <a:ea typeface="ＭＳ Ｐゴシック" pitchFamily="-12" charset="-128"/>
                          <a:cs typeface="ＭＳ Ｐゴシック" pitchFamily="-12" charset="-128"/>
                        </a:rPr>
                        <a:t>eVal</a:t>
                      </a:r>
                      <a:r>
                        <a:rPr lang="en-US" sz="1200" b="0" kern="1200" baseline="0" dirty="0" smtClean="0">
                          <a:solidFill>
                            <a:schemeClr val="dk1"/>
                          </a:solidFill>
                          <a:latin typeface="+mn-lt"/>
                          <a:ea typeface="ＭＳ Ｐゴシック" pitchFamily="-12" charset="-128"/>
                          <a:cs typeface="ＭＳ Ｐゴシック" pitchFamily="-12" charset="-128"/>
                        </a:rPr>
                        <a:t> framework.</a:t>
                      </a:r>
                    </a:p>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Logical sequencing and balancing of capabilities, and requirements into multiple phases using a combination of benefit and effort scores.</a:t>
                      </a:r>
                    </a:p>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Analyze revenue upside per tower and compare against capital and operating vendor and internal costs.</a:t>
                      </a:r>
                      <a:endParaRPr lang="en-US" sz="1200" b="0" kern="1200" baseline="0" dirty="0">
                        <a:solidFill>
                          <a:schemeClr val="dk1"/>
                        </a:solidFill>
                        <a:latin typeface="+mn-lt"/>
                        <a:ea typeface="ＭＳ Ｐゴシック" pitchFamily="-12" charset="-128"/>
                        <a:cs typeface="ＭＳ Ｐゴシック" pitchFamily="-12" charset="-128"/>
                      </a:endParaRPr>
                    </a:p>
                  </a:txBody>
                  <a:tcPr/>
                </a:tc>
                <a:tc>
                  <a:txBody>
                    <a:bodyPr/>
                    <a:lstStyle/>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Helped in developing the digital strategy across multiple customer touch points.</a:t>
                      </a:r>
                    </a:p>
                    <a:p>
                      <a:pPr marL="119063" marR="0" lvl="2" indent="-119063"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latin typeface="+mn-lt"/>
                          <a:ea typeface="ＭＳ Ｐゴシック" pitchFamily="-12" charset="-128"/>
                          <a:cs typeface="ＭＳ Ｐゴシック" pitchFamily="-12" charset="-128"/>
                        </a:rPr>
                        <a:t> Helped in identification of capabilities, roadmap, business case, and IT implementation in a multi-vendor scenario.</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400" kern="1200" baseline="0" dirty="0">
                        <a:solidFill>
                          <a:schemeClr val="dk1"/>
                        </a:solidFill>
                        <a:latin typeface="+mn-lt"/>
                        <a:ea typeface="+mn-ea"/>
                        <a:cs typeface="+mn-cs"/>
                      </a:endParaRPr>
                    </a:p>
                  </a:txBody>
                  <a:tcPr/>
                </a:tc>
              </a:tr>
            </a:tbl>
          </a:graphicData>
        </a:graphic>
      </p:graphicFrame>
      <p:sp>
        <p:nvSpPr>
          <p:cNvPr id="2" name="Title 1"/>
          <p:cNvSpPr>
            <a:spLocks noGrp="1"/>
          </p:cNvSpPr>
          <p:nvPr>
            <p:ph type="title"/>
          </p:nvPr>
        </p:nvSpPr>
        <p:spPr/>
        <p:txBody>
          <a:bodyPr/>
          <a:lstStyle/>
          <a:p>
            <a:r>
              <a:rPr lang="en-US" dirty="0" smtClean="0"/>
              <a:t>Airline: Case Studies</a:t>
            </a:r>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09725"/>
          <a:ext cx="8686799" cy="4530231"/>
        </p:xfrm>
        <a:graphic>
          <a:graphicData uri="http://schemas.openxmlformats.org/drawingml/2006/table">
            <a:tbl>
              <a:tblPr firstRow="1" bandRow="1">
                <a:tableStyleId>{5C22544A-7EE6-4342-B048-85BDC9FD1C3A}</a:tableStyleId>
              </a:tblPr>
              <a:tblGrid>
                <a:gridCol w="1219200"/>
                <a:gridCol w="1143000"/>
                <a:gridCol w="3352800"/>
                <a:gridCol w="2971799"/>
              </a:tblGrid>
              <a:tr h="327378">
                <a:tc>
                  <a:txBody>
                    <a:bodyPr/>
                    <a:lstStyle/>
                    <a:p>
                      <a:pPr algn="ctr"/>
                      <a:r>
                        <a:rPr lang="en-US" sz="1600" b="1" kern="1200" dirty="0" smtClean="0">
                          <a:solidFill>
                            <a:schemeClr val="bg1"/>
                          </a:solidFill>
                          <a:latin typeface="+mn-lt"/>
                          <a:ea typeface="+mn-ea"/>
                          <a:cs typeface="+mn-cs"/>
                        </a:rPr>
                        <a:t>Client</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Area</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Benefits</a:t>
                      </a:r>
                      <a:endParaRPr lang="en-US" sz="1600" b="1" kern="1200" dirty="0">
                        <a:solidFill>
                          <a:schemeClr val="bg1"/>
                        </a:solidFill>
                        <a:latin typeface="+mn-lt"/>
                        <a:ea typeface="+mn-ea"/>
                        <a:cs typeface="+mn-cs"/>
                      </a:endParaRPr>
                    </a:p>
                  </a:txBody>
                  <a:tcPr marL="93911" marR="93911"/>
                </a:tc>
              </a:tr>
              <a:tr h="204611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mn-lt"/>
                          <a:cs typeface="Calibri" pitchFamily="34" charset="0"/>
                        </a:rPr>
                        <a:t>A global hotel chain with more than 6,000 franchised properties worldwide with revenues in excess of $5 billion </a:t>
                      </a:r>
                      <a:endParaRPr lang="en-US" sz="1200" i="0" dirty="0" smtClean="0">
                        <a:latin typeface="+mn-lt"/>
                        <a:cs typeface="Calibri" pitchFamily="34" charset="0"/>
                      </a:endParaRPr>
                    </a:p>
                    <a:p>
                      <a:r>
                        <a:rPr lang="en-US" sz="1200" baseline="0" dirty="0" smtClean="0">
                          <a:solidFill>
                            <a:schemeClr val="tx1"/>
                          </a:solidFill>
                          <a:latin typeface="+mn-lt"/>
                        </a:rPr>
                        <a:t>(Wyndham)</a:t>
                      </a:r>
                      <a:endParaRPr lang="en-US" sz="1200" baseline="0" dirty="0">
                        <a:solidFill>
                          <a:schemeClr val="tx1"/>
                        </a:solidFill>
                        <a:latin typeface="+mn-lt"/>
                      </a:endParaRPr>
                    </a:p>
                  </a:txBody>
                  <a:tcPr marL="93911" marR="93911"/>
                </a:tc>
                <a:tc>
                  <a:txBody>
                    <a:bodyPr/>
                    <a:lstStyle/>
                    <a:p>
                      <a:r>
                        <a:rPr lang="en-US" sz="1200" b="0" dirty="0" smtClean="0">
                          <a:latin typeface="+mn-lt"/>
                        </a:rPr>
                        <a:t>Enterprise Content Management strategy </a:t>
                      </a:r>
                      <a:endParaRPr lang="en-US" sz="1200" b="0" baseline="0" dirty="0">
                        <a:solidFill>
                          <a:schemeClr val="tx1"/>
                        </a:solidFill>
                        <a:latin typeface="+mn-lt"/>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Develop an Enterprise Content Management strategy project. The six phases are:</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Initiate</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Scoping and Stakeholder Discovery</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Business Strategy Statement</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Gap Assessment</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Technology Strategy Framework</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Balance Roadmap and ROI Projections</a:t>
                      </a:r>
                      <a:endParaRPr lang="en-US" sz="1000" kern="1200" baseline="0" dirty="0">
                        <a:solidFill>
                          <a:schemeClr val="dk1"/>
                        </a:solidFill>
                        <a:latin typeface="+mn-lt"/>
                        <a:ea typeface="+mn-ea"/>
                        <a:cs typeface="+mn-cs"/>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noProof="0" dirty="0" smtClean="0">
                          <a:solidFill>
                            <a:schemeClr val="dk1"/>
                          </a:solidFill>
                          <a:latin typeface="+mn-lt"/>
                          <a:ea typeface="+mn-ea"/>
                          <a:cs typeface="+mn-cs"/>
                        </a:rPr>
                        <a:t>Implementation of a 5-point strategy inclusive of </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Defining Functional Requirements and Technology Specification for a long-term investment in ECM Solutions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Unifying current and next generation solutions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Instilling Governance</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Enhanced revenue generating distribution opportunities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Monitoring or Analysis of results</a:t>
                      </a:r>
                    </a:p>
                  </a:txBody>
                  <a:tcPr marL="93911" marR="93911"/>
                </a:tc>
              </a:tr>
              <a:tr h="2148840">
                <a:tc>
                  <a:txBody>
                    <a:bodyPr/>
                    <a:lstStyle/>
                    <a:p>
                      <a:r>
                        <a:rPr lang="en-US" sz="1200" dirty="0" smtClean="0">
                          <a:latin typeface="+mn-lt"/>
                        </a:rPr>
                        <a:t>A large Thailand based APAC hospitality group</a:t>
                      </a:r>
                      <a:endParaRPr lang="en-US" sz="1200" baseline="0" dirty="0">
                        <a:latin typeface="+mn-lt"/>
                      </a:endParaRPr>
                    </a:p>
                  </a:txBody>
                  <a:tcPr marL="93911" marR="939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latin typeface="+mn-lt"/>
                        </a:rPr>
                        <a:t>IT strategy and transformation </a:t>
                      </a:r>
                      <a:endParaRPr lang="en-US" sz="1200" b="0" baseline="0" dirty="0">
                        <a:latin typeface="+mn-lt"/>
                      </a:endParaRPr>
                    </a:p>
                  </a:txBody>
                  <a:tcPr marL="93911" marR="93911"/>
                </a:tc>
                <a:tc>
                  <a:txBody>
                    <a:bodyPr/>
                    <a:lstStyle/>
                    <a:p>
                      <a:pPr marL="120650" lvl="2" indent="-120650" algn="l" defTabSz="914400" rtl="0" eaLnBrk="0" latinLnBrk="0" hangingPunct="0">
                        <a:buFont typeface="Arial" pitchFamily="34" charset="0"/>
                        <a:buChar char="•"/>
                      </a:pPr>
                      <a:r>
                        <a:rPr lang="en-US" sz="1200" dirty="0" smtClean="0">
                          <a:latin typeface="+mn-lt"/>
                        </a:rPr>
                        <a:t>Define their IT strategy and roadmap across multiple lines of business including hotels, luxury, and retail.</a:t>
                      </a:r>
                    </a:p>
                    <a:p>
                      <a:pPr marL="120650" lvl="2" indent="-120650" algn="l" defTabSz="914400" rtl="0" eaLnBrk="0" latinLnBrk="0" hangingPunct="0">
                        <a:buFont typeface="Arial" pitchFamily="34" charset="0"/>
                        <a:buChar char="•"/>
                      </a:pPr>
                      <a:r>
                        <a:rPr lang="en-US" sz="1200" dirty="0" smtClean="0">
                          <a:latin typeface="+mn-lt"/>
                        </a:rPr>
                        <a:t>Some recommendations were as follows - </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Process Improvement : Flexible and Simplified SDLC</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IT Organization: Span of control, Proper vendor management</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Cost Reduction: Expense to </a:t>
                      </a:r>
                      <a:r>
                        <a:rPr lang="en-US" sz="1000" kern="1200" baseline="0" dirty="0" err="1" smtClean="0">
                          <a:solidFill>
                            <a:schemeClr val="dk1"/>
                          </a:solidFill>
                          <a:latin typeface="+mn-lt"/>
                          <a:ea typeface="+mn-ea"/>
                          <a:cs typeface="+mn-cs"/>
                        </a:rPr>
                        <a:t>Capex</a:t>
                      </a:r>
                      <a:r>
                        <a:rPr lang="en-US" sz="1000" kern="1200" baseline="0" dirty="0" smtClean="0">
                          <a:solidFill>
                            <a:schemeClr val="dk1"/>
                          </a:solidFill>
                          <a:latin typeface="+mn-lt"/>
                          <a:ea typeface="+mn-ea"/>
                          <a:cs typeface="+mn-cs"/>
                        </a:rPr>
                        <a:t> ratio</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Continuity, Enhancing or Decommissioning of application</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 Food service</a:t>
                      </a:r>
                      <a:endParaRPr lang="en-US" sz="1000" kern="1200" baseline="0" dirty="0">
                        <a:solidFill>
                          <a:schemeClr val="dk1"/>
                        </a:solidFill>
                        <a:latin typeface="+mn-lt"/>
                        <a:ea typeface="+mn-ea"/>
                        <a:cs typeface="+mn-cs"/>
                      </a:endParaRPr>
                    </a:p>
                  </a:txBody>
                  <a:tcPr marL="93911" marR="93911"/>
                </a:tc>
                <a:tc>
                  <a:txBody>
                    <a:bodyPr/>
                    <a:lstStyle/>
                    <a:p>
                      <a:pPr marL="165100" marR="0" lvl="2" indent="-104775"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Recommended an estimated savings of 7.5% of client’s IT budget through cost avoidance and productivity increase.</a:t>
                      </a:r>
                    </a:p>
                  </a:txBody>
                  <a:tcPr marL="93911" marR="93911"/>
                </a:tc>
              </a:tr>
            </a:tbl>
          </a:graphicData>
        </a:graphic>
      </p:graphicFrame>
      <p:sp>
        <p:nvSpPr>
          <p:cNvPr id="2" name="Title 1"/>
          <p:cNvSpPr>
            <a:spLocks noGrp="1"/>
          </p:cNvSpPr>
          <p:nvPr>
            <p:ph type="title"/>
          </p:nvPr>
        </p:nvSpPr>
        <p:spPr/>
        <p:txBody>
          <a:bodyPr/>
          <a:lstStyle/>
          <a:p>
            <a:r>
              <a:rPr lang="en-US" dirty="0" smtClean="0"/>
              <a:t>Hotel: Case Studies</a:t>
            </a: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56080"/>
          <a:ext cx="8686800" cy="4744720"/>
        </p:xfrm>
        <a:graphic>
          <a:graphicData uri="http://schemas.openxmlformats.org/drawingml/2006/table">
            <a:tbl>
              <a:tblPr firstRow="1" bandRow="1">
                <a:tableStyleId>{5C22544A-7EE6-4342-B048-85BDC9FD1C3A}</a:tableStyleId>
              </a:tblPr>
              <a:tblGrid>
                <a:gridCol w="1219200"/>
                <a:gridCol w="1066800"/>
                <a:gridCol w="3581400"/>
                <a:gridCol w="2819400"/>
              </a:tblGrid>
              <a:tr h="355600">
                <a:tc>
                  <a:txBody>
                    <a:bodyPr/>
                    <a:lstStyle/>
                    <a:p>
                      <a:pPr algn="ctr"/>
                      <a:r>
                        <a:rPr lang="en-US" sz="1600" dirty="0" smtClean="0">
                          <a:solidFill>
                            <a:schemeClr val="bg1"/>
                          </a:solidFill>
                        </a:rPr>
                        <a:t>Client</a:t>
                      </a:r>
                      <a:endParaRPr lang="en-US" sz="1600" dirty="0">
                        <a:solidFill>
                          <a:schemeClr val="bg1"/>
                        </a:solidFill>
                      </a:endParaRPr>
                    </a:p>
                  </a:txBody>
                  <a:tcPr marL="93911" marR="93911"/>
                </a:tc>
                <a:tc>
                  <a:txBody>
                    <a:bodyPr/>
                    <a:lstStyle/>
                    <a:p>
                      <a:pPr marL="0" algn="ctr" defTabSz="914400" rtl="0" eaLnBrk="1" latinLnBrk="0" hangingPunct="1"/>
                      <a:r>
                        <a:rPr lang="en-US" sz="1600" b="1" kern="1200" dirty="0" smtClean="0">
                          <a:solidFill>
                            <a:schemeClr val="bg1"/>
                          </a:solidFill>
                          <a:latin typeface="+mn-lt"/>
                          <a:ea typeface="+mn-ea"/>
                          <a:cs typeface="+mn-cs"/>
                        </a:rPr>
                        <a:t>Area</a:t>
                      </a:r>
                      <a:endParaRPr lang="en-US" sz="1600" b="1" kern="1200" dirty="0">
                        <a:solidFill>
                          <a:schemeClr val="bg1"/>
                        </a:solidFill>
                        <a:latin typeface="+mn-lt"/>
                        <a:ea typeface="+mn-ea"/>
                        <a:cs typeface="+mn-cs"/>
                      </a:endParaRPr>
                    </a:p>
                  </a:txBody>
                  <a:tcPr marL="93911" marR="93911"/>
                </a:tc>
                <a:tc>
                  <a:txBody>
                    <a:bodyPr/>
                    <a:lstStyle/>
                    <a:p>
                      <a:pPr marL="0" algn="ctr" defTabSz="914400" rtl="0" eaLnBrk="1" latinLnBrk="0" hangingPunct="1"/>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Benefits</a:t>
                      </a:r>
                      <a:endParaRPr lang="en-US" sz="1600" b="1" kern="1200" dirty="0">
                        <a:solidFill>
                          <a:schemeClr val="bg1"/>
                        </a:solidFill>
                        <a:latin typeface="+mn-lt"/>
                        <a:ea typeface="+mn-ea"/>
                        <a:cs typeface="+mn-cs"/>
                      </a:endParaRPr>
                    </a:p>
                  </a:txBody>
                  <a:tcPr marL="93911" marR="93911"/>
                </a:tc>
              </a:tr>
              <a:tr h="1529715">
                <a:tc>
                  <a:txBody>
                    <a:bodyPr/>
                    <a:lstStyle/>
                    <a:p>
                      <a:pPr fontAlgn="base">
                        <a:spcBef>
                          <a:spcPct val="50000"/>
                        </a:spcBef>
                        <a:spcAft>
                          <a:spcPct val="0"/>
                        </a:spcAft>
                      </a:pPr>
                      <a:r>
                        <a:rPr lang="en-US" sz="1200" b="0" dirty="0" smtClean="0">
                          <a:solidFill>
                            <a:srgbClr val="000000"/>
                          </a:solidFill>
                          <a:latin typeface="Calibri" pitchFamily="34" charset="0"/>
                          <a:ea typeface="MS PGothic" pitchFamily="34" charset="-128"/>
                          <a:cs typeface="Calibri" pitchFamily="34" charset="0"/>
                        </a:rPr>
                        <a:t>One of the world’s largest fast casual (Pizza Hut) (Papa John’s)</a:t>
                      </a:r>
                      <a:endParaRPr lang="en-US" sz="1200" b="0" dirty="0">
                        <a:solidFill>
                          <a:srgbClr val="000000"/>
                        </a:solidFill>
                        <a:latin typeface="Calibri" pitchFamily="34" charset="0"/>
                        <a:ea typeface="MS PGothic" pitchFamily="34" charset="-128"/>
                        <a:cs typeface="Calibri" pitchFamily="34" charset="0"/>
                      </a:endParaRPr>
                    </a:p>
                  </a:txBody>
                  <a:tcPr marL="93911" marR="93911"/>
                </a:tc>
                <a:tc>
                  <a:txBody>
                    <a:bodyPr/>
                    <a:lstStyle/>
                    <a:p>
                      <a:r>
                        <a:rPr lang="en-US" sz="1200" b="0" dirty="0" smtClean="0">
                          <a:latin typeface="+mn-lt"/>
                        </a:rPr>
                        <a:t>Global Franchisee POS Analysis</a:t>
                      </a:r>
                      <a:endParaRPr lang="en-US" sz="1200" b="0" baseline="0" dirty="0">
                        <a:solidFill>
                          <a:schemeClr val="tx1"/>
                        </a:solidFill>
                        <a:latin typeface="+mn-lt"/>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 Domain consulting services for:</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baseline="0" dirty="0" smtClean="0">
                          <a:latin typeface="+mn-lt"/>
                        </a:rPr>
                        <a:t>G</a:t>
                      </a:r>
                      <a:r>
                        <a:rPr lang="en-US" sz="1000" kern="1200" baseline="0" dirty="0" smtClean="0">
                          <a:solidFill>
                            <a:schemeClr val="dk1"/>
                          </a:solidFill>
                          <a:latin typeface="+mn-lt"/>
                          <a:ea typeface="+mn-ea"/>
                          <a:cs typeface="+mn-cs"/>
                        </a:rPr>
                        <a:t>lobal data flow</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Consensus building on corp. reporting </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Intensive data analytics for building data map</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Process consulting to bridge different time zones, exchange rates, and deposits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Finalizing the process monitoring metrics and reports</a:t>
                      </a: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Increased transparency in business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Significant reduction in the process time post implementation </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Improved traceability of franchisee data to the source, which is the franchisee POS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Scalable solution to accommodate the on-boarding of future functional areas like, Labor, Menu mix</a:t>
                      </a:r>
                      <a:endParaRPr lang="en-US" sz="1200" kern="1200" baseline="0" dirty="0">
                        <a:solidFill>
                          <a:schemeClr val="dk1"/>
                        </a:solidFill>
                        <a:latin typeface="+mn-lt"/>
                        <a:ea typeface="+mn-ea"/>
                        <a:cs typeface="+mn-cs"/>
                      </a:endParaRPr>
                    </a:p>
                  </a:txBody>
                  <a:tcPr marL="93911" marR="93911"/>
                </a:tc>
              </a:tr>
              <a:tr h="2631440">
                <a:tc>
                  <a:txBody>
                    <a:bodyPr/>
                    <a:lstStyle/>
                    <a:p>
                      <a:r>
                        <a:rPr lang="en-US" sz="1200" dirty="0" smtClean="0"/>
                        <a:t>Largest casual dining restaurant companies in the world </a:t>
                      </a:r>
                      <a:r>
                        <a:rPr lang="en-US" sz="1200" baseline="0" dirty="0" smtClean="0"/>
                        <a:t>operating in 49 states across US</a:t>
                      </a:r>
                      <a:r>
                        <a:rPr lang="en-US" sz="1200" dirty="0" smtClean="0"/>
                        <a:t> </a:t>
                      </a:r>
                      <a:endParaRPr lang="en-US" sz="1200" baseline="0" dirty="0">
                        <a:latin typeface="+mn-lt"/>
                      </a:endParaRPr>
                    </a:p>
                  </a:txBody>
                  <a:tcPr marL="93911" marR="9391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smtClean="0">
                          <a:latin typeface="+mn-lt"/>
                        </a:rPr>
                        <a:t>ETL Performance Tuning </a:t>
                      </a:r>
                      <a:endParaRPr lang="en-US" sz="1200" b="0" baseline="0" dirty="0">
                        <a:latin typeface="+mn-lt"/>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Conducted a detailed assessment to recommend performance tuning measures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Introduced Partitions in the EDW aggregate tables </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Changed indexing strategy and tuned the long running SQL queries in both the ETL processes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Automation of the process to capture missing data for any store in the past 30 days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Enabled parallelism in </a:t>
                      </a:r>
                      <a:r>
                        <a:rPr lang="en-US" sz="1200" kern="1200" baseline="0" dirty="0" err="1" smtClean="0">
                          <a:solidFill>
                            <a:schemeClr val="dk1"/>
                          </a:solidFill>
                          <a:latin typeface="+mn-lt"/>
                          <a:ea typeface="+mn-ea"/>
                          <a:cs typeface="+mn-cs"/>
                        </a:rPr>
                        <a:t>Informatica</a:t>
                      </a:r>
                      <a:endParaRPr lang="en-US" sz="1200" kern="1200" baseline="0" dirty="0" smtClean="0">
                        <a:solidFill>
                          <a:schemeClr val="dk1"/>
                        </a:solidFill>
                        <a:latin typeface="+mn-lt"/>
                        <a:ea typeface="+mn-ea"/>
                        <a:cs typeface="+mn-cs"/>
                      </a:endParaRP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Introduced Multi Batch Load to enable POSI Transactions workflow for multiple runs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Introduced INFA and PL/SQL best practices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Provided faster report turnaround by introducing performance improvements in the OBIEE reporting layer</a:t>
                      </a: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Improved performance of </a:t>
                      </a:r>
                      <a:r>
                        <a:rPr lang="en-US" sz="1200" kern="1200" baseline="0" dirty="0" err="1" smtClean="0">
                          <a:solidFill>
                            <a:schemeClr val="dk1"/>
                          </a:solidFill>
                          <a:latin typeface="+mn-lt"/>
                          <a:ea typeface="+mn-ea"/>
                          <a:cs typeface="+mn-cs"/>
                        </a:rPr>
                        <a:t>Informatica</a:t>
                      </a:r>
                      <a:r>
                        <a:rPr lang="en-US" sz="1200" kern="1200" baseline="0" dirty="0" smtClean="0">
                          <a:solidFill>
                            <a:schemeClr val="dk1"/>
                          </a:solidFill>
                          <a:latin typeface="+mn-lt"/>
                          <a:ea typeface="+mn-ea"/>
                          <a:cs typeface="+mn-cs"/>
                        </a:rPr>
                        <a:t> ETL and Intra-ETL processes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Greater flexibility by enabling parallelism in </a:t>
                      </a:r>
                      <a:r>
                        <a:rPr lang="en-US" sz="1200" kern="1200" baseline="0" dirty="0" err="1" smtClean="0">
                          <a:solidFill>
                            <a:schemeClr val="dk1"/>
                          </a:solidFill>
                          <a:latin typeface="+mn-lt"/>
                          <a:ea typeface="+mn-ea"/>
                          <a:cs typeface="+mn-cs"/>
                        </a:rPr>
                        <a:t>Informatica</a:t>
                      </a:r>
                      <a:r>
                        <a:rPr lang="en-US" sz="1200" kern="1200" baseline="0" dirty="0" smtClean="0">
                          <a:solidFill>
                            <a:schemeClr val="dk1"/>
                          </a:solidFill>
                          <a:latin typeface="+mn-lt"/>
                          <a:ea typeface="+mn-ea"/>
                          <a:cs typeface="+mn-cs"/>
                        </a:rPr>
                        <a:t> ETL</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Greater reliability of EDW after introduction of Data Quality Check rules and metrics reconciliation</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Value addition to the business through automation of missing stores process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Faster report turnaround due to higher data availability</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Improvement in the overall performance due to multi-batch load</a:t>
                      </a:r>
                    </a:p>
                  </a:txBody>
                  <a:tcPr marL="93911" marR="93911"/>
                </a:tc>
              </a:tr>
            </a:tbl>
          </a:graphicData>
        </a:graphic>
      </p:graphicFrame>
      <p:sp>
        <p:nvSpPr>
          <p:cNvPr id="2" name="Title 1"/>
          <p:cNvSpPr>
            <a:spLocks noGrp="1"/>
          </p:cNvSpPr>
          <p:nvPr>
            <p:ph type="title"/>
          </p:nvPr>
        </p:nvSpPr>
        <p:spPr/>
        <p:txBody>
          <a:bodyPr/>
          <a:lstStyle/>
          <a:p>
            <a:r>
              <a:rPr lang="en-US" dirty="0" smtClean="0"/>
              <a:t>Restaurants: Case Studies</a:t>
            </a:r>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0"/>
            <a:ext cx="7772400" cy="1143000"/>
          </a:xfrm>
        </p:spPr>
        <p:txBody>
          <a:bodyPr/>
          <a:lstStyle/>
          <a:p>
            <a:r>
              <a:rPr lang="en-US" dirty="0" smtClean="0"/>
              <a:t>OTA or Intermediaries: Case Study</a:t>
            </a:r>
            <a:endParaRPr lang="en-US" dirty="0"/>
          </a:p>
        </p:txBody>
      </p:sp>
      <p:graphicFrame>
        <p:nvGraphicFramePr>
          <p:cNvPr id="5" name="Content Placeholder 4"/>
          <p:cNvGraphicFramePr>
            <a:graphicFrameLocks noGrp="1"/>
          </p:cNvGraphicFramePr>
          <p:nvPr>
            <p:ph idx="1"/>
          </p:nvPr>
        </p:nvGraphicFramePr>
        <p:xfrm>
          <a:off x="228600" y="1752600"/>
          <a:ext cx="8610599" cy="4191000"/>
        </p:xfrm>
        <a:graphic>
          <a:graphicData uri="http://schemas.openxmlformats.org/drawingml/2006/table">
            <a:tbl>
              <a:tblPr firstRow="1" bandRow="1">
                <a:tableStyleId>{5C22544A-7EE6-4342-B048-85BDC9FD1C3A}</a:tableStyleId>
              </a:tblPr>
              <a:tblGrid>
                <a:gridCol w="1336129"/>
                <a:gridCol w="1261897"/>
                <a:gridCol w="3530238"/>
                <a:gridCol w="2482335"/>
              </a:tblGrid>
              <a:tr h="372533">
                <a:tc>
                  <a:txBody>
                    <a:bodyPr/>
                    <a:lstStyle/>
                    <a:p>
                      <a:pPr algn="ctr"/>
                      <a:r>
                        <a:rPr lang="en-US" sz="1600" dirty="0" smtClean="0">
                          <a:solidFill>
                            <a:schemeClr val="bg1"/>
                          </a:solidFill>
                        </a:rPr>
                        <a:t>Client</a:t>
                      </a:r>
                      <a:endParaRPr lang="en-US" sz="1600" dirty="0">
                        <a:solidFill>
                          <a:schemeClr val="bg1"/>
                        </a:solidFill>
                      </a:endParaRPr>
                    </a:p>
                  </a:txBody>
                  <a:tcPr/>
                </a:tc>
                <a:tc>
                  <a:txBody>
                    <a:bodyPr/>
                    <a:lstStyle/>
                    <a:p>
                      <a:pPr algn="ctr"/>
                      <a:r>
                        <a:rPr lang="en-US" sz="1600" b="1" kern="1200" dirty="0" smtClean="0">
                          <a:solidFill>
                            <a:schemeClr val="bg1"/>
                          </a:solidFill>
                          <a:latin typeface="+mn-lt"/>
                          <a:ea typeface="+mn-ea"/>
                          <a:cs typeface="+mn-cs"/>
                        </a:rPr>
                        <a:t>Area</a:t>
                      </a:r>
                      <a:endParaRPr lang="en-US" sz="1600" b="1" kern="1200" dirty="0">
                        <a:solidFill>
                          <a:schemeClr val="bg1"/>
                        </a:solidFill>
                        <a:latin typeface="+mn-lt"/>
                        <a:ea typeface="+mn-ea"/>
                        <a:cs typeface="+mn-cs"/>
                      </a:endParaRPr>
                    </a:p>
                  </a:txBody>
                  <a:tcPr/>
                </a:tc>
                <a:tc>
                  <a:txBody>
                    <a:bodyPr/>
                    <a:lstStyle/>
                    <a:p>
                      <a:pPr marL="0" algn="ctr" defTabSz="914400" rtl="0" eaLnBrk="1" latinLnBrk="0" hangingPunct="1"/>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a:tc>
                <a:tc>
                  <a:txBody>
                    <a:bodyPr/>
                    <a:lstStyle/>
                    <a:p>
                      <a:pPr algn="ctr"/>
                      <a:r>
                        <a:rPr lang="en-US" sz="1600" b="1" kern="1200" dirty="0" smtClean="0">
                          <a:solidFill>
                            <a:schemeClr val="bg1"/>
                          </a:solidFill>
                          <a:latin typeface="+mn-lt"/>
                          <a:ea typeface="+mn-ea"/>
                          <a:cs typeface="+mn-cs"/>
                        </a:rPr>
                        <a:t>Benefits</a:t>
                      </a:r>
                      <a:endParaRPr lang="en-US" sz="1600" b="1" kern="1200" dirty="0">
                        <a:solidFill>
                          <a:schemeClr val="bg1"/>
                        </a:solidFill>
                        <a:latin typeface="+mn-lt"/>
                        <a:ea typeface="+mn-ea"/>
                        <a:cs typeface="+mn-cs"/>
                      </a:endParaRPr>
                    </a:p>
                  </a:txBody>
                  <a:tcPr/>
                </a:tc>
              </a:tr>
              <a:tr h="3818467">
                <a:tc>
                  <a:txBody>
                    <a:bodyPr/>
                    <a:lstStyle/>
                    <a:p>
                      <a:pPr fontAlgn="base">
                        <a:spcBef>
                          <a:spcPct val="50000"/>
                        </a:spcBef>
                        <a:spcAft>
                          <a:spcPct val="0"/>
                        </a:spcAft>
                      </a:pPr>
                      <a:r>
                        <a:rPr lang="en-US" sz="1200" dirty="0" smtClean="0">
                          <a:solidFill>
                            <a:schemeClr val="tx1"/>
                          </a:solidFill>
                        </a:rPr>
                        <a:t>A</a:t>
                      </a:r>
                      <a:r>
                        <a:rPr lang="en-US" sz="1200" baseline="0" dirty="0" smtClean="0">
                          <a:solidFill>
                            <a:schemeClr val="tx1"/>
                          </a:solidFill>
                        </a:rPr>
                        <a:t> large GDS company that</a:t>
                      </a:r>
                      <a:r>
                        <a:rPr lang="en-US" sz="1200" dirty="0" smtClean="0">
                          <a:solidFill>
                            <a:schemeClr val="tx1"/>
                          </a:solidFill>
                        </a:rPr>
                        <a:t> provides travel services information and global distribution services</a:t>
                      </a:r>
                      <a:endParaRPr lang="en-US" sz="1200" b="0" dirty="0">
                        <a:solidFill>
                          <a:srgbClr val="000000"/>
                        </a:solidFill>
                        <a:latin typeface="Calibri" pitchFamily="34" charset="0"/>
                        <a:ea typeface="MS PGothic" pitchFamily="34" charset="-128"/>
                        <a:cs typeface="Calibri" pitchFamily="34" charset="0"/>
                      </a:endParaRPr>
                    </a:p>
                  </a:txBody>
                  <a:tcPr/>
                </a:tc>
                <a:tc>
                  <a:txBody>
                    <a:bodyPr/>
                    <a:lstStyle/>
                    <a:p>
                      <a:r>
                        <a:rPr lang="en-US" sz="1200" b="0" dirty="0" err="1" smtClean="0">
                          <a:latin typeface="+mn-lt"/>
                        </a:rPr>
                        <a:t>Traversa</a:t>
                      </a:r>
                      <a:r>
                        <a:rPr lang="en-US" sz="1200" b="0" dirty="0" smtClean="0">
                          <a:latin typeface="+mn-lt"/>
                        </a:rPr>
                        <a:t> Configuration </a:t>
                      </a:r>
                      <a:endParaRPr lang="en-US" sz="1200" b="0" baseline="0" dirty="0">
                        <a:solidFill>
                          <a:schemeClr val="tx1"/>
                        </a:solidFill>
                        <a:latin typeface="+mn-lt"/>
                      </a:endParaRPr>
                    </a:p>
                  </a:txBody>
                  <a:tcPr/>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Process Consulting Services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Product Gap Analysis: Functional gap analysis between its </a:t>
                      </a:r>
                      <a:r>
                        <a:rPr lang="en-US" sz="1000" i="1" kern="1200" baseline="0" dirty="0" smtClean="0">
                          <a:solidFill>
                            <a:schemeClr val="dk1"/>
                          </a:solidFill>
                          <a:latin typeface="+mn-lt"/>
                          <a:ea typeface="+mn-ea"/>
                          <a:cs typeface="+mn-cs"/>
                        </a:rPr>
                        <a:t>As-Is</a:t>
                      </a:r>
                      <a:r>
                        <a:rPr lang="en-US" sz="1000" kern="1200" baseline="0" dirty="0" smtClean="0">
                          <a:solidFill>
                            <a:schemeClr val="dk1"/>
                          </a:solidFill>
                          <a:latin typeface="+mn-lt"/>
                          <a:ea typeface="+mn-ea"/>
                          <a:cs typeface="+mn-cs"/>
                        </a:rPr>
                        <a:t> and </a:t>
                      </a:r>
                      <a:r>
                        <a:rPr lang="en-US" sz="1000" i="1" kern="1200" baseline="0" dirty="0" smtClean="0">
                          <a:solidFill>
                            <a:schemeClr val="dk1"/>
                          </a:solidFill>
                          <a:latin typeface="+mn-lt"/>
                          <a:ea typeface="+mn-ea"/>
                          <a:cs typeface="+mn-cs"/>
                        </a:rPr>
                        <a:t>To-Be</a:t>
                      </a:r>
                      <a:r>
                        <a:rPr lang="en-US" sz="1000" kern="1200" baseline="0" dirty="0" smtClean="0">
                          <a:solidFill>
                            <a:schemeClr val="dk1"/>
                          </a:solidFill>
                          <a:latin typeface="+mn-lt"/>
                          <a:ea typeface="+mn-ea"/>
                          <a:cs typeface="+mn-cs"/>
                        </a:rPr>
                        <a:t> corporate travel platforms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Policy, Rule, User Configurations: Configuration of rules, policies, and users using the </a:t>
                      </a:r>
                      <a:r>
                        <a:rPr lang="en-US" sz="1000" kern="1200" baseline="0" dirty="0" err="1" smtClean="0">
                          <a:solidFill>
                            <a:schemeClr val="dk1"/>
                          </a:solidFill>
                          <a:latin typeface="+mn-lt"/>
                          <a:ea typeface="+mn-ea"/>
                          <a:cs typeface="+mn-cs"/>
                        </a:rPr>
                        <a:t>Traversa</a:t>
                      </a:r>
                      <a:r>
                        <a:rPr lang="en-US" sz="1000" kern="1200" baseline="0" dirty="0" smtClean="0">
                          <a:solidFill>
                            <a:schemeClr val="dk1"/>
                          </a:solidFill>
                          <a:latin typeface="+mn-lt"/>
                          <a:ea typeface="+mn-ea"/>
                          <a:cs typeface="+mn-cs"/>
                        </a:rPr>
                        <a:t> for various corporate clients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endParaRPr lang="en-US" sz="1000" kern="1200" baseline="0" dirty="0" smtClean="0">
                        <a:solidFill>
                          <a:schemeClr val="dk1"/>
                        </a:solidFill>
                        <a:latin typeface="+mn-lt"/>
                        <a:ea typeface="+mn-ea"/>
                        <a:cs typeface="+mn-cs"/>
                      </a:endParaRP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Process Implementation Services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Profile Migration: From </a:t>
                      </a:r>
                      <a:r>
                        <a:rPr lang="en-US" sz="1000" kern="1200" baseline="0" dirty="0" err="1" smtClean="0">
                          <a:solidFill>
                            <a:schemeClr val="dk1"/>
                          </a:solidFill>
                          <a:latin typeface="+mn-lt"/>
                          <a:ea typeface="+mn-ea"/>
                          <a:cs typeface="+mn-cs"/>
                        </a:rPr>
                        <a:t>Travelport</a:t>
                      </a:r>
                      <a:r>
                        <a:rPr lang="en-US" sz="1000" kern="1200" baseline="0" dirty="0" smtClean="0">
                          <a:solidFill>
                            <a:schemeClr val="dk1"/>
                          </a:solidFill>
                          <a:latin typeface="+mn-lt"/>
                          <a:ea typeface="+mn-ea"/>
                          <a:cs typeface="+mn-cs"/>
                        </a:rPr>
                        <a:t> Classic and Trip Manager to </a:t>
                      </a:r>
                      <a:r>
                        <a:rPr lang="en-US" sz="1000" kern="1200" baseline="0" dirty="0" err="1" smtClean="0">
                          <a:solidFill>
                            <a:schemeClr val="dk1"/>
                          </a:solidFill>
                          <a:latin typeface="+mn-lt"/>
                          <a:ea typeface="+mn-ea"/>
                          <a:cs typeface="+mn-cs"/>
                        </a:rPr>
                        <a:t>Traversa</a:t>
                      </a:r>
                      <a:endParaRPr lang="en-US" sz="1000" kern="1200" baseline="0" dirty="0" smtClean="0">
                        <a:solidFill>
                          <a:schemeClr val="dk1"/>
                        </a:solidFill>
                        <a:latin typeface="+mn-lt"/>
                        <a:ea typeface="+mn-ea"/>
                        <a:cs typeface="+mn-cs"/>
                      </a:endParaRP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Agency Account Table and WHPLD table setup</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HR Feeds or Upload: Customer HR data uploads related to users roles, hierarchies, and entitlements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Data Store Update: Updating corporate employee’s profile in to TDS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endParaRPr lang="en-US" sz="1000" kern="1200" baseline="0" dirty="0" smtClean="0">
                        <a:solidFill>
                          <a:schemeClr val="dk1"/>
                        </a:solidFill>
                        <a:latin typeface="+mn-lt"/>
                        <a:ea typeface="+mn-ea"/>
                        <a:cs typeface="+mn-cs"/>
                      </a:endParaRP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Specialized Services</a:t>
                      </a:r>
                    </a:p>
                    <a:p>
                      <a:pPr marL="292100" marR="0" lvl="2" indent="-173038" algn="l" defTabSz="914400" rtl="0" eaLnBrk="0" fontAlgn="auto" latinLnBrk="0" hangingPunct="0">
                        <a:lnSpc>
                          <a:spcPct val="100000"/>
                        </a:lnSpc>
                        <a:spcBef>
                          <a:spcPts val="0"/>
                        </a:spcBef>
                        <a:spcAft>
                          <a:spcPts val="0"/>
                        </a:spcAft>
                        <a:buClrTx/>
                        <a:buSzTx/>
                        <a:buFont typeface="Calibri" pitchFamily="34" charset="0"/>
                        <a:buChar char="―"/>
                        <a:tabLst/>
                        <a:defRPr/>
                      </a:pPr>
                      <a:r>
                        <a:rPr lang="en-US" sz="1000" kern="1200" baseline="0" dirty="0" smtClean="0">
                          <a:solidFill>
                            <a:schemeClr val="dk1"/>
                          </a:solidFill>
                          <a:latin typeface="+mn-lt"/>
                          <a:ea typeface="+mn-ea"/>
                          <a:cs typeface="+mn-cs"/>
                        </a:rPr>
                        <a:t>Single Sign-on: Integration with customers existing enterprise security or sign-on infrastructure and services </a:t>
                      </a:r>
                    </a:p>
                  </a:txBody>
                  <a:tcPr/>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Leveraging Cognizant’s mature and proven travel domain knowledge and project management expertise helped client to market the product faster</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Faster response time to product feature enhancement</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Reduced turnaround time for Data Migration and data upload</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Increased Client’s Corporate customer satisfaction</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Enhanced operational efficiency of </a:t>
                      </a:r>
                      <a:r>
                        <a:rPr lang="en-US" sz="1200" kern="1200" baseline="0" dirty="0" err="1" smtClean="0">
                          <a:solidFill>
                            <a:schemeClr val="dk1"/>
                          </a:solidFill>
                          <a:latin typeface="+mn-lt"/>
                          <a:ea typeface="+mn-ea"/>
                          <a:cs typeface="+mn-cs"/>
                        </a:rPr>
                        <a:t>Traversa</a:t>
                      </a:r>
                      <a:r>
                        <a:rPr lang="en-US" sz="1200" kern="1200" baseline="0" dirty="0" smtClean="0">
                          <a:solidFill>
                            <a:schemeClr val="dk1"/>
                          </a:solidFill>
                          <a:latin typeface="+mn-lt"/>
                          <a:ea typeface="+mn-ea"/>
                          <a:cs typeface="+mn-cs"/>
                        </a:rPr>
                        <a:t> Booking tool</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None/>
                        <a:tabLst/>
                        <a:defRPr/>
                      </a:pPr>
                      <a:endParaRPr lang="en-US" sz="1200" kern="1200" baseline="0" dirty="0">
                        <a:solidFill>
                          <a:schemeClr val="dk1"/>
                        </a:solidFill>
                        <a:latin typeface="+mn-lt"/>
                        <a:ea typeface="+mn-ea"/>
                        <a:cs typeface="+mn-cs"/>
                      </a:endParaRPr>
                    </a:p>
                  </a:txBody>
                  <a:tcPr/>
                </a:tc>
              </a:tr>
            </a:tbl>
          </a:graphicData>
        </a:graphic>
      </p:graphicFrame>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85925"/>
          <a:ext cx="8686800" cy="3724275"/>
        </p:xfrm>
        <a:graphic>
          <a:graphicData uri="http://schemas.openxmlformats.org/drawingml/2006/table">
            <a:tbl>
              <a:tblPr firstRow="1" bandRow="1">
                <a:tableStyleId>{5C22544A-7EE6-4342-B048-85BDC9FD1C3A}</a:tableStyleId>
              </a:tblPr>
              <a:tblGrid>
                <a:gridCol w="1347953"/>
                <a:gridCol w="1625906"/>
                <a:gridCol w="3208638"/>
                <a:gridCol w="2504303"/>
              </a:tblGrid>
              <a:tr h="397198">
                <a:tc>
                  <a:txBody>
                    <a:bodyPr/>
                    <a:lstStyle/>
                    <a:p>
                      <a:pPr algn="ctr"/>
                      <a:r>
                        <a:rPr lang="en-US" sz="1600" dirty="0" smtClean="0">
                          <a:solidFill>
                            <a:schemeClr val="bg1"/>
                          </a:solidFill>
                        </a:rPr>
                        <a:t>Client</a:t>
                      </a:r>
                      <a:endParaRPr lang="en-US" sz="1600" dirty="0">
                        <a:solidFill>
                          <a:schemeClr val="bg1"/>
                        </a:solidFill>
                      </a:endParaRPr>
                    </a:p>
                  </a:txBody>
                  <a:tcPr marL="93073" marR="93073"/>
                </a:tc>
                <a:tc>
                  <a:txBody>
                    <a:bodyPr/>
                    <a:lstStyle/>
                    <a:p>
                      <a:pPr algn="ctr"/>
                      <a:r>
                        <a:rPr lang="en-US" sz="1600" b="1" kern="1200" dirty="0" smtClean="0">
                          <a:solidFill>
                            <a:schemeClr val="bg1"/>
                          </a:solidFill>
                          <a:latin typeface="+mn-lt"/>
                          <a:ea typeface="+mn-ea"/>
                          <a:cs typeface="+mn-cs"/>
                        </a:rPr>
                        <a:t>Area</a:t>
                      </a:r>
                      <a:endParaRPr lang="en-US" sz="1600" b="1" kern="1200" dirty="0">
                        <a:solidFill>
                          <a:schemeClr val="bg1"/>
                        </a:solidFill>
                        <a:latin typeface="+mn-lt"/>
                        <a:ea typeface="+mn-ea"/>
                        <a:cs typeface="+mn-cs"/>
                      </a:endParaRPr>
                    </a:p>
                  </a:txBody>
                  <a:tcPr marL="93073" marR="93073"/>
                </a:tc>
                <a:tc>
                  <a:txBody>
                    <a:bodyPr/>
                    <a:lstStyle/>
                    <a:p>
                      <a:pPr marL="0" algn="ctr" defTabSz="914400" rtl="0" eaLnBrk="1" latinLnBrk="0" hangingPunct="1"/>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marL="93073" marR="93073"/>
                </a:tc>
                <a:tc>
                  <a:txBody>
                    <a:bodyPr/>
                    <a:lstStyle/>
                    <a:p>
                      <a:pPr algn="ctr"/>
                      <a:r>
                        <a:rPr lang="en-US" sz="1600" b="1" kern="1200" dirty="0" smtClean="0">
                          <a:solidFill>
                            <a:schemeClr val="bg1"/>
                          </a:solidFill>
                          <a:latin typeface="+mn-lt"/>
                          <a:ea typeface="+mn-ea"/>
                          <a:cs typeface="+mn-cs"/>
                        </a:rPr>
                        <a:t>Benefits</a:t>
                      </a:r>
                      <a:endParaRPr lang="en-US" sz="1600" b="1" kern="1200" dirty="0">
                        <a:solidFill>
                          <a:schemeClr val="bg1"/>
                        </a:solidFill>
                        <a:latin typeface="+mn-lt"/>
                        <a:ea typeface="+mn-ea"/>
                        <a:cs typeface="+mn-cs"/>
                      </a:endParaRPr>
                    </a:p>
                  </a:txBody>
                  <a:tcPr marL="93073" marR="93073"/>
                </a:tc>
              </a:tr>
              <a:tr h="2336477">
                <a:tc>
                  <a:txBody>
                    <a:bodyPr/>
                    <a:lstStyle/>
                    <a:p>
                      <a:r>
                        <a:rPr lang="en-US" altLang="ja-JP" sz="1200" kern="1200" dirty="0" smtClean="0">
                          <a:solidFill>
                            <a:schemeClr val="tx1"/>
                          </a:solidFill>
                          <a:latin typeface="+mn-lt"/>
                          <a:ea typeface="+mn-ea"/>
                          <a:cs typeface="+mn-cs"/>
                        </a:rPr>
                        <a:t>One of the largest car rental companies in Europe (</a:t>
                      </a:r>
                      <a:r>
                        <a:rPr lang="en-US" altLang="ja-JP" sz="1200" kern="1200" dirty="0" err="1" smtClean="0">
                          <a:solidFill>
                            <a:schemeClr val="tx1"/>
                          </a:solidFill>
                          <a:latin typeface="+mn-lt"/>
                          <a:ea typeface="+mn-ea"/>
                          <a:cs typeface="+mn-cs"/>
                        </a:rPr>
                        <a:t>Europcar</a:t>
                      </a:r>
                      <a:r>
                        <a:rPr lang="en-US" altLang="ja-JP" sz="1200" kern="1200" dirty="0" smtClean="0">
                          <a:solidFill>
                            <a:schemeClr val="tx1"/>
                          </a:solidFill>
                          <a:latin typeface="+mn-lt"/>
                          <a:ea typeface="+mn-ea"/>
                          <a:cs typeface="+mn-cs"/>
                        </a:rPr>
                        <a:t>)</a:t>
                      </a:r>
                      <a:endParaRPr lang="en-US" sz="1200" kern="1200" dirty="0">
                        <a:solidFill>
                          <a:schemeClr val="tx1"/>
                        </a:solidFill>
                        <a:latin typeface="+mn-lt"/>
                        <a:ea typeface="+mn-ea"/>
                        <a:cs typeface="+mn-cs"/>
                      </a:endParaRPr>
                    </a:p>
                  </a:txBody>
                  <a:tcPr marL="93073" marR="93073"/>
                </a:tc>
                <a:tc>
                  <a:txBody>
                    <a:bodyPr/>
                    <a:lstStyle/>
                    <a:p>
                      <a:pPr marL="0" algn="l" defTabSz="914400" rtl="0" eaLnBrk="1" latinLnBrk="0" hangingPunct="1"/>
                      <a:r>
                        <a:rPr lang="en-US" altLang="ja-JP" sz="1200" kern="1200" dirty="0" smtClean="0">
                          <a:solidFill>
                            <a:schemeClr val="tx1"/>
                          </a:solidFill>
                          <a:latin typeface="+mn-lt"/>
                          <a:ea typeface="+mn-ea"/>
                          <a:cs typeface="+mn-cs"/>
                        </a:rPr>
                        <a:t>Online Shopping Management Module for Call Center agents</a:t>
                      </a:r>
                      <a:endParaRPr lang="en-US" altLang="ja-JP" sz="1200" kern="1200" dirty="0">
                        <a:solidFill>
                          <a:schemeClr val="tx1"/>
                        </a:solidFill>
                        <a:latin typeface="+mn-lt"/>
                        <a:ea typeface="+mn-ea"/>
                        <a:cs typeface="+mn-cs"/>
                      </a:endParaRPr>
                    </a:p>
                  </a:txBody>
                  <a:tcPr marL="93073" marR="93073"/>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Create an Online Shopping Management Module for Call Center agents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Segregate the rate engine and billing engine</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Provide an option to base a search criteria depending on availability of vehicle category</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Create a Temporary Quotation number for each enquiry received by the Call Center </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Create an option to store the enquiry and the rates associated with the enquiry for a certain time-period</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Retrieve the enquiry details for reservation within the stipulated time-period </a:t>
                      </a:r>
                    </a:p>
                  </a:txBody>
                  <a:tcPr marL="93073" marR="93073"/>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Increase in number of reservations, thereby leading to increase in revenue.</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Segregation between Rate Engine and Billing Engine. Bills are not generated for each rate viewed.</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Give the Client’s Marketing Team an idea about the market dynamics.</a:t>
                      </a:r>
                    </a:p>
                  </a:txBody>
                  <a:tcPr marL="93073" marR="93073"/>
                </a:tc>
              </a:tr>
              <a:tr h="990600">
                <a:tc>
                  <a:txBody>
                    <a:bodyPr/>
                    <a:lstStyle/>
                    <a:p>
                      <a:pPr marL="0" algn="l" defTabSz="914400" rtl="0" eaLnBrk="1" latinLnBrk="0" hangingPunct="1"/>
                      <a:r>
                        <a:rPr lang="en-US" altLang="ja-JP" sz="1200" kern="1200" dirty="0" smtClean="0">
                          <a:solidFill>
                            <a:schemeClr val="tx1"/>
                          </a:solidFill>
                          <a:latin typeface="+mn-lt"/>
                          <a:ea typeface="+mn-ea"/>
                          <a:cs typeface="+mn-cs"/>
                        </a:rPr>
                        <a:t>One of the largest car rental companies in US</a:t>
                      </a:r>
                      <a:endParaRPr lang="en-US" altLang="ja-JP" sz="1200" kern="1200" dirty="0">
                        <a:solidFill>
                          <a:schemeClr val="tx1"/>
                        </a:solidFill>
                        <a:latin typeface="+mn-lt"/>
                        <a:ea typeface="+mn-ea"/>
                        <a:cs typeface="+mn-cs"/>
                      </a:endParaRPr>
                    </a:p>
                  </a:txBody>
                  <a:tcPr marL="93073" marR="930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kern="1200" dirty="0" smtClean="0">
                          <a:solidFill>
                            <a:schemeClr val="tx1"/>
                          </a:solidFill>
                          <a:latin typeface="+mn-lt"/>
                          <a:ea typeface="+mn-ea"/>
                          <a:cs typeface="+mn-cs"/>
                        </a:rPr>
                        <a:t>Rideshare system</a:t>
                      </a:r>
                      <a:endParaRPr lang="en-US" altLang="ja-JP" sz="1200" kern="1200" dirty="0">
                        <a:solidFill>
                          <a:schemeClr val="tx1"/>
                        </a:solidFill>
                        <a:latin typeface="+mn-lt"/>
                        <a:ea typeface="+mn-ea"/>
                        <a:cs typeface="+mn-cs"/>
                      </a:endParaRPr>
                    </a:p>
                  </a:txBody>
                  <a:tcPr marL="93073" marR="93073"/>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Implemented the end to end back office system using the BPM tool Appian, it also involves integration with DMV</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Implement the front end system using </a:t>
                      </a:r>
                      <a:r>
                        <a:rPr lang="en-US" sz="1200" kern="1200" baseline="0" dirty="0" err="1" smtClean="0">
                          <a:solidFill>
                            <a:schemeClr val="dk1"/>
                          </a:solidFill>
                          <a:latin typeface="+mn-lt"/>
                          <a:ea typeface="+mn-ea"/>
                          <a:cs typeface="+mn-cs"/>
                        </a:rPr>
                        <a:t>DayCQ</a:t>
                      </a:r>
                      <a:endParaRPr lang="en-US" sz="1200" kern="1200" baseline="0" dirty="0" smtClean="0">
                        <a:solidFill>
                          <a:schemeClr val="dk1"/>
                        </a:solidFill>
                        <a:latin typeface="+mn-lt"/>
                        <a:ea typeface="+mn-ea"/>
                        <a:cs typeface="+mn-cs"/>
                      </a:endParaRPr>
                    </a:p>
                  </a:txBody>
                  <a:tcPr marL="93073" marR="93073"/>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Consolidated and end to end tracking of the Rideshare system</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Configurable and </a:t>
                      </a:r>
                      <a:r>
                        <a:rPr lang="en-US" sz="1200" kern="1200" baseline="0" dirty="0" err="1" smtClean="0">
                          <a:solidFill>
                            <a:schemeClr val="dk1"/>
                          </a:solidFill>
                          <a:latin typeface="+mn-lt"/>
                          <a:ea typeface="+mn-ea"/>
                          <a:cs typeface="+mn-cs"/>
                        </a:rPr>
                        <a:t>authorable</a:t>
                      </a:r>
                      <a:r>
                        <a:rPr lang="en-US" sz="1200" kern="1200" baseline="0" dirty="0" smtClean="0">
                          <a:solidFill>
                            <a:schemeClr val="dk1"/>
                          </a:solidFill>
                          <a:latin typeface="+mn-lt"/>
                          <a:ea typeface="+mn-ea"/>
                          <a:cs typeface="+mn-cs"/>
                        </a:rPr>
                        <a:t> user facing front end system</a:t>
                      </a:r>
                    </a:p>
                  </a:txBody>
                  <a:tcPr marL="93073" marR="93073"/>
                </a:tc>
              </a:tr>
            </a:tbl>
          </a:graphicData>
        </a:graphic>
      </p:graphicFrame>
      <p:sp>
        <p:nvSpPr>
          <p:cNvPr id="2" name="Title 1"/>
          <p:cNvSpPr>
            <a:spLocks noGrp="1"/>
          </p:cNvSpPr>
          <p:nvPr>
            <p:ph type="title"/>
          </p:nvPr>
        </p:nvSpPr>
        <p:spPr/>
        <p:txBody>
          <a:bodyPr/>
          <a:lstStyle/>
          <a:p>
            <a:r>
              <a:rPr lang="en-US" dirty="0" smtClean="0"/>
              <a:t>Car Rental: Case Studies</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09725"/>
          <a:ext cx="8686800" cy="4287520"/>
        </p:xfrm>
        <a:graphic>
          <a:graphicData uri="http://schemas.openxmlformats.org/drawingml/2006/table">
            <a:tbl>
              <a:tblPr firstRow="1" bandRow="1">
                <a:tableStyleId>{5C22544A-7EE6-4342-B048-85BDC9FD1C3A}</a:tableStyleId>
              </a:tblPr>
              <a:tblGrid>
                <a:gridCol w="1347953"/>
                <a:gridCol w="1273065"/>
                <a:gridCol w="3387352"/>
                <a:gridCol w="2678430"/>
              </a:tblGrid>
              <a:tr h="355600">
                <a:tc>
                  <a:txBody>
                    <a:bodyPr/>
                    <a:lstStyle/>
                    <a:p>
                      <a:pPr algn="ctr"/>
                      <a:r>
                        <a:rPr lang="en-US" sz="1600" dirty="0" smtClean="0">
                          <a:solidFill>
                            <a:schemeClr val="bg1"/>
                          </a:solidFill>
                        </a:rPr>
                        <a:t>Client</a:t>
                      </a:r>
                      <a:endParaRPr lang="en-US" sz="1600" dirty="0">
                        <a:solidFill>
                          <a:schemeClr val="bg1"/>
                        </a:solidFill>
                      </a:endParaRPr>
                    </a:p>
                  </a:txBody>
                  <a:tcPr marL="93911" marR="93911"/>
                </a:tc>
                <a:tc>
                  <a:txBody>
                    <a:bodyPr/>
                    <a:lstStyle/>
                    <a:p>
                      <a:pPr algn="ctr"/>
                      <a:r>
                        <a:rPr lang="en-US" sz="1600" b="1" kern="1200" dirty="0" smtClean="0">
                          <a:solidFill>
                            <a:schemeClr val="bg1"/>
                          </a:solidFill>
                          <a:latin typeface="+mn-lt"/>
                          <a:ea typeface="+mn-ea"/>
                          <a:cs typeface="+mn-cs"/>
                        </a:rPr>
                        <a:t>Area</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Solution</a:t>
                      </a:r>
                      <a:endParaRPr lang="en-US" sz="1600" b="1" kern="1200" dirty="0">
                        <a:solidFill>
                          <a:schemeClr val="bg1"/>
                        </a:solidFill>
                        <a:latin typeface="+mn-lt"/>
                        <a:ea typeface="+mn-ea"/>
                        <a:cs typeface="+mn-cs"/>
                      </a:endParaRPr>
                    </a:p>
                  </a:txBody>
                  <a:tcPr marL="93911" marR="93911"/>
                </a:tc>
                <a:tc>
                  <a:txBody>
                    <a:bodyPr/>
                    <a:lstStyle/>
                    <a:p>
                      <a:pPr algn="ctr"/>
                      <a:r>
                        <a:rPr lang="en-US" sz="1600" b="1" kern="1200" dirty="0" smtClean="0">
                          <a:solidFill>
                            <a:schemeClr val="bg1"/>
                          </a:solidFill>
                          <a:latin typeface="+mn-lt"/>
                          <a:ea typeface="+mn-ea"/>
                          <a:cs typeface="+mn-cs"/>
                        </a:rPr>
                        <a:t>Benefits</a:t>
                      </a:r>
                      <a:endParaRPr lang="en-US" sz="1600" b="1" kern="1200" dirty="0">
                        <a:solidFill>
                          <a:schemeClr val="bg1"/>
                        </a:solidFill>
                        <a:latin typeface="+mn-lt"/>
                        <a:ea typeface="+mn-ea"/>
                        <a:cs typeface="+mn-cs"/>
                      </a:endParaRPr>
                    </a:p>
                  </a:txBody>
                  <a:tcPr marL="93911" marR="93911"/>
                </a:tc>
              </a:tr>
              <a:tr h="1689100">
                <a:tc>
                  <a:txBody>
                    <a:bodyPr/>
                    <a:lstStyle/>
                    <a:p>
                      <a:pPr fontAlgn="base">
                        <a:spcBef>
                          <a:spcPct val="50000"/>
                        </a:spcBef>
                        <a:spcAft>
                          <a:spcPct val="0"/>
                        </a:spcAft>
                      </a:pPr>
                      <a:r>
                        <a:rPr lang="en-US" sz="1200" kern="1200" dirty="0" smtClean="0">
                          <a:solidFill>
                            <a:schemeClr val="dk1"/>
                          </a:solidFill>
                          <a:latin typeface="+mn-lt"/>
                          <a:ea typeface="+mn-ea"/>
                          <a:cs typeface="+mn-cs"/>
                        </a:rPr>
                        <a:t>A global real estate and relocation services provider based in the US</a:t>
                      </a:r>
                      <a:endParaRPr lang="en-US" sz="1200" b="0" dirty="0">
                        <a:solidFill>
                          <a:srgbClr val="000000"/>
                        </a:solidFill>
                        <a:latin typeface="Calibri" pitchFamily="34" charset="0"/>
                        <a:ea typeface="MS PGothic" pitchFamily="34" charset="-128"/>
                        <a:cs typeface="Calibri" pitchFamily="34" charset="0"/>
                      </a:endParaRPr>
                    </a:p>
                  </a:txBody>
                  <a:tcPr marL="93911" marR="93911"/>
                </a:tc>
                <a:tc>
                  <a:txBody>
                    <a:bodyPr/>
                    <a:lstStyle/>
                    <a:p>
                      <a:r>
                        <a:rPr lang="en-US" sz="1200" b="0" dirty="0" smtClean="0">
                          <a:latin typeface="+mn-lt"/>
                        </a:rPr>
                        <a:t>Knowledge Management and Analysis of Applications</a:t>
                      </a:r>
                      <a:endParaRPr lang="en-US" sz="1200" b="0" baseline="0" dirty="0">
                        <a:solidFill>
                          <a:schemeClr val="tx1"/>
                        </a:solidFill>
                        <a:latin typeface="+mn-lt"/>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 A business consultant was assigned from the business consulting group to the delivery teams which managed the customer. </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Biweekly meetings were carried out with the customer, Cognizant onsite and offshore to understand the specifics of the client requirement.</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In consultation with the customer, modules were developed which focused on the business processes of the customer. These modules finally comprised a 4 day classroom and simulation program and have been used to train cognizant associates working in the real estate domain. </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baseline="0" dirty="0" smtClean="0">
                          <a:latin typeface="+mn-lt"/>
                        </a:rPr>
                        <a:t>A thorough analysis of the real estate markets in the US was carried out and changes in consumer behavior were identified. The client was given a roadmap over a 3 year period on the steps that were needed to be competitive in the real estate market.</a:t>
                      </a:r>
                    </a:p>
                    <a:p>
                      <a:pPr marL="404813" marR="0" lvl="2" indent="-179388" algn="l" defTabSz="914400" rtl="0" eaLnBrk="0" fontAlgn="auto" latinLnBrk="0" hangingPunct="0">
                        <a:lnSpc>
                          <a:spcPct val="100000"/>
                        </a:lnSpc>
                        <a:spcBef>
                          <a:spcPts val="0"/>
                        </a:spcBef>
                        <a:spcAft>
                          <a:spcPts val="0"/>
                        </a:spcAft>
                        <a:buClrTx/>
                        <a:buSzTx/>
                        <a:buFont typeface="+mj-lt"/>
                        <a:buAutoNum type="arabicPeriod"/>
                        <a:tabLst/>
                        <a:defRPr/>
                      </a:pPr>
                      <a:endParaRPr lang="en-US" sz="1200" baseline="0" dirty="0" smtClean="0">
                        <a:latin typeface="+mn-lt"/>
                      </a:endParaRPr>
                    </a:p>
                  </a:txBody>
                  <a:tcPr marL="93911" marR="93911"/>
                </a:tc>
                <a:tc>
                  <a:txBody>
                    <a:bodyPr/>
                    <a:lstStyle/>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Seamless transfer of the </a:t>
                      </a:r>
                      <a:r>
                        <a:rPr lang="en-US" sz="1200" i="1" kern="1200" baseline="0" dirty="0" smtClean="0">
                          <a:solidFill>
                            <a:schemeClr val="dk1"/>
                          </a:solidFill>
                          <a:latin typeface="+mn-lt"/>
                          <a:ea typeface="+mn-ea"/>
                          <a:cs typeface="+mn-cs"/>
                        </a:rPr>
                        <a:t>understanding of the business requirements</a:t>
                      </a:r>
                      <a:r>
                        <a:rPr lang="en-US" sz="1200" kern="1200" baseline="0" dirty="0" smtClean="0">
                          <a:solidFill>
                            <a:schemeClr val="dk1"/>
                          </a:solidFill>
                          <a:latin typeface="+mn-lt"/>
                          <a:ea typeface="+mn-ea"/>
                          <a:cs typeface="+mn-cs"/>
                        </a:rPr>
                        <a:t> from the customer to Cognizant as trained associates could now understand the customer’s domain.</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Trained Cognizant associates are now able to identify improvements for better application performance which was earlier not possible due to their lack of expertise in the real estate domain.</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Several features suggested after studying the changing patterns in the real estate market have been accepted by the client and are being implemented in existing applications.</a:t>
                      </a:r>
                    </a:p>
                    <a:p>
                      <a:pPr marL="120650" marR="0" lvl="2" indent="-120650" algn="l" defTabSz="914400" rtl="0" eaLnBrk="0" fontAlgn="auto" latinLnBrk="0" hangingPunct="0">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latin typeface="+mn-lt"/>
                          <a:ea typeface="+mn-ea"/>
                          <a:cs typeface="+mn-cs"/>
                        </a:rPr>
                        <a:t>Better satisfaction in workplace as domain expertise in real estate is considered a good value add by Cognizant associates.</a:t>
                      </a:r>
                      <a:endParaRPr lang="en-US" sz="1200" kern="1200" baseline="0" dirty="0">
                        <a:solidFill>
                          <a:schemeClr val="dk1"/>
                        </a:solidFill>
                        <a:latin typeface="+mn-lt"/>
                        <a:ea typeface="+mn-ea"/>
                        <a:cs typeface="+mn-cs"/>
                      </a:endParaRPr>
                    </a:p>
                  </a:txBody>
                  <a:tcPr marL="93911" marR="93911"/>
                </a:tc>
              </a:tr>
            </a:tbl>
          </a:graphicData>
        </a:graphic>
      </p:graphicFrame>
      <p:sp>
        <p:nvSpPr>
          <p:cNvPr id="2" name="Title 1"/>
          <p:cNvSpPr>
            <a:spLocks noGrp="1"/>
          </p:cNvSpPr>
          <p:nvPr>
            <p:ph type="title"/>
          </p:nvPr>
        </p:nvSpPr>
        <p:spPr/>
        <p:txBody>
          <a:bodyPr/>
          <a:lstStyle/>
          <a:p>
            <a:r>
              <a:rPr lang="en-US" dirty="0" smtClean="0"/>
              <a:t>Real Estate: Case Study</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smtClean="0"/>
              <a:t>The key points covered in this chapter are:</a:t>
            </a:r>
            <a:endParaRPr sz="2000" dirty="0" smtClean="0"/>
          </a:p>
          <a:p>
            <a:pPr lvl="1">
              <a:spcBef>
                <a:spcPts val="0"/>
              </a:spcBef>
              <a:defRPr/>
            </a:pPr>
            <a:r>
              <a:rPr sz="1800" smtClean="0"/>
              <a:t>The </a:t>
            </a:r>
            <a:r>
              <a:rPr sz="1800" dirty="0" smtClean="0"/>
              <a:t>case studies are that like any other industry</a:t>
            </a:r>
            <a:r>
              <a:rPr sz="1800" smtClean="0"/>
              <a:t>, T&amp;H also </a:t>
            </a:r>
            <a:r>
              <a:rPr sz="1800" dirty="0" smtClean="0"/>
              <a:t>requires business </a:t>
            </a:r>
            <a:r>
              <a:rPr sz="1800" smtClean="0"/>
              <a:t>and IT </a:t>
            </a:r>
            <a:r>
              <a:rPr sz="1800" dirty="0" smtClean="0"/>
              <a:t>solutions around general business and also </a:t>
            </a:r>
            <a:r>
              <a:rPr sz="1800" smtClean="0"/>
              <a:t>domain specific</a:t>
            </a:r>
            <a:r>
              <a:rPr lang="en-US" sz="1800" dirty="0" smtClean="0"/>
              <a:t> </a:t>
            </a:r>
            <a:r>
              <a:rPr sz="1800" smtClean="0"/>
              <a:t>requirements</a:t>
            </a:r>
            <a:r>
              <a:rPr sz="1800" dirty="0" smtClean="0"/>
              <a:t>.</a:t>
            </a:r>
          </a:p>
          <a:p>
            <a:pPr>
              <a:spcBef>
                <a:spcPts val="0"/>
              </a:spcBef>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spcBef>
                <a:spcPts val="0"/>
              </a:spcBef>
              <a:buFont typeface="+mj-lt"/>
              <a:buAutoNum type="arabicPeriod"/>
              <a:defRPr/>
            </a:pPr>
            <a:r>
              <a:rPr sz="2000" smtClean="0"/>
              <a:t>Who among the following are </a:t>
            </a:r>
            <a:r>
              <a:rPr sz="2000" dirty="0" smtClean="0"/>
              <a:t>the key players in this industry?</a:t>
            </a:r>
          </a:p>
          <a:p>
            <a:pPr marL="1314450" lvl="2" indent="-514350">
              <a:spcBef>
                <a:spcPts val="0"/>
              </a:spcBef>
              <a:buFont typeface="+mj-lt"/>
              <a:buAutoNum type="alphaLcPeriod"/>
              <a:defRPr/>
            </a:pPr>
            <a:r>
              <a:rPr lang="en-US" sz="1800" dirty="0" smtClean="0"/>
              <a:t>Cisco</a:t>
            </a:r>
          </a:p>
          <a:p>
            <a:pPr marL="1314450" lvl="2" indent="-514350">
              <a:spcBef>
                <a:spcPts val="0"/>
              </a:spcBef>
              <a:buFont typeface="+mj-lt"/>
              <a:buAutoNum type="alphaLcPeriod"/>
              <a:defRPr/>
            </a:pPr>
            <a:r>
              <a:rPr lang="en-US" sz="1800" dirty="0" smtClean="0"/>
              <a:t>Amadeus</a:t>
            </a:r>
          </a:p>
          <a:p>
            <a:pPr marL="1314450" lvl="2" indent="-514350">
              <a:spcBef>
                <a:spcPts val="0"/>
              </a:spcBef>
              <a:buFont typeface="+mj-lt"/>
              <a:buAutoNum type="alphaLcPeriod"/>
              <a:defRPr/>
            </a:pPr>
            <a:r>
              <a:rPr lang="en-US" sz="1800" dirty="0" smtClean="0"/>
              <a:t>KFC</a:t>
            </a:r>
          </a:p>
          <a:p>
            <a:pPr marL="1314450" lvl="2" indent="-514350">
              <a:spcBef>
                <a:spcPts val="0"/>
              </a:spcBef>
              <a:buFont typeface="+mj-lt"/>
              <a:buAutoNum type="alphaLcPeriod"/>
              <a:defRPr/>
            </a:pPr>
            <a:r>
              <a:rPr lang="en-US" sz="1800" dirty="0" err="1" smtClean="0"/>
              <a:t>Facebook</a:t>
            </a:r>
            <a:endParaRPr lang="en-US" sz="1800" dirty="0" smtClean="0"/>
          </a:p>
          <a:p>
            <a:pPr marL="1314450" lvl="2" indent="-514350">
              <a:spcBef>
                <a:spcPts val="0"/>
              </a:spcBef>
              <a:buFont typeface="+mj-lt"/>
              <a:buAutoNum type="alphaLcPeriod"/>
              <a:defRPr/>
            </a:pPr>
            <a:endParaRPr sz="1800" dirty="0" smtClean="0"/>
          </a:p>
          <a:p>
            <a:pPr marL="514350" indent="-514350">
              <a:spcBef>
                <a:spcPts val="0"/>
              </a:spcBef>
              <a:buFont typeface="+mj-lt"/>
              <a:buAutoNum type="arabicPeriod"/>
              <a:defRPr/>
            </a:pPr>
            <a:r>
              <a:rPr sz="2000" smtClean="0"/>
              <a:t>Which of the following are GDS?</a:t>
            </a:r>
            <a:endParaRPr sz="2000" dirty="0" smtClean="0"/>
          </a:p>
          <a:p>
            <a:pPr marL="1314450" lvl="2" indent="-514350">
              <a:spcBef>
                <a:spcPts val="0"/>
              </a:spcBef>
              <a:buFont typeface="+mj-lt"/>
              <a:buAutoNum type="alphaLcPeriod"/>
              <a:defRPr/>
            </a:pPr>
            <a:r>
              <a:rPr lang="en-US" sz="1800" dirty="0" smtClean="0"/>
              <a:t>Makemytrip.com</a:t>
            </a:r>
          </a:p>
          <a:p>
            <a:pPr marL="1314450" lvl="2" indent="-514350">
              <a:spcBef>
                <a:spcPts val="0"/>
              </a:spcBef>
              <a:buFont typeface="+mj-lt"/>
              <a:buAutoNum type="alphaLcPeriod"/>
              <a:defRPr/>
            </a:pPr>
            <a:r>
              <a:rPr lang="en-US" sz="1800" dirty="0" err="1" smtClean="0"/>
              <a:t>Sabre</a:t>
            </a:r>
            <a:endParaRPr lang="en-US" sz="1800" dirty="0" smtClean="0"/>
          </a:p>
          <a:p>
            <a:pPr marL="1314450" lvl="2" indent="-514350">
              <a:spcBef>
                <a:spcPts val="0"/>
              </a:spcBef>
              <a:buFont typeface="+mj-lt"/>
              <a:buAutoNum type="alphaLcPeriod"/>
              <a:defRPr/>
            </a:pPr>
            <a:r>
              <a:rPr lang="en-US" sz="1800" dirty="0" smtClean="0"/>
              <a:t>Expedia.com</a:t>
            </a:r>
          </a:p>
          <a:p>
            <a:pPr marL="1314450" lvl="2" indent="-514350">
              <a:spcBef>
                <a:spcPts val="0"/>
              </a:spcBef>
              <a:buFont typeface="+mj-lt"/>
              <a:buAutoNum type="alphaLcPeriod"/>
              <a:defRPr/>
            </a:pPr>
            <a:r>
              <a:rPr lang="en-US" sz="1800" dirty="0" err="1" smtClean="0"/>
              <a:t>Travelport</a:t>
            </a:r>
            <a:endParaRPr lang="en-US" sz="1800" dirty="0" smtClean="0"/>
          </a:p>
          <a:p>
            <a:pPr marL="1314450" lvl="2" indent="-514350">
              <a:spcBef>
                <a:spcPts val="0"/>
              </a:spcBef>
              <a:buFont typeface="+mj-lt"/>
              <a:buAutoNum type="alphaLcPeriod"/>
              <a:defRPr/>
            </a:pPr>
            <a:endParaRPr sz="1800" b="1" dirty="0" smtClean="0"/>
          </a:p>
          <a:p>
            <a:pPr marL="514350" indent="-514350">
              <a:spcBef>
                <a:spcPts val="0"/>
              </a:spcBef>
              <a:buFont typeface="+mj-lt"/>
              <a:buAutoNum type="arabicPeriod"/>
              <a:defRPr/>
            </a:pPr>
            <a:r>
              <a:rPr sz="2000" smtClean="0"/>
              <a:t>Who among the following </a:t>
            </a:r>
            <a:r>
              <a:rPr sz="2000" dirty="0" smtClean="0"/>
              <a:t>can sell airline tickets directly to customer?</a:t>
            </a:r>
          </a:p>
          <a:p>
            <a:pPr marL="1314450" lvl="2" indent="-514350">
              <a:spcBef>
                <a:spcPts val="0"/>
              </a:spcBef>
              <a:buFont typeface="+mj-lt"/>
              <a:buAutoNum type="alphaLcPeriod"/>
              <a:defRPr/>
            </a:pPr>
            <a:r>
              <a:rPr lang="en-US" sz="1800" dirty="0" smtClean="0"/>
              <a:t>Airline.com (Airline`s own website)</a:t>
            </a:r>
          </a:p>
          <a:p>
            <a:pPr marL="1314450" lvl="2" indent="-514350">
              <a:spcBef>
                <a:spcPts val="0"/>
              </a:spcBef>
              <a:buFont typeface="+mj-lt"/>
              <a:buAutoNum type="alphaLcPeriod"/>
              <a:defRPr/>
            </a:pPr>
            <a:r>
              <a:rPr lang="en-US" sz="1800" dirty="0" smtClean="0"/>
              <a:t>GDS</a:t>
            </a:r>
          </a:p>
          <a:p>
            <a:pPr marL="1314450" lvl="2" indent="-514350">
              <a:spcBef>
                <a:spcPts val="0"/>
              </a:spcBef>
              <a:buFont typeface="+mj-lt"/>
              <a:buAutoNum type="alphaLcPeriod"/>
              <a:defRPr/>
            </a:pPr>
            <a:r>
              <a:rPr lang="en-US" sz="1800" dirty="0" smtClean="0"/>
              <a:t>Travel Agent</a:t>
            </a:r>
          </a:p>
          <a:p>
            <a:pPr marL="1314450" lvl="2" indent="-514350">
              <a:spcBef>
                <a:spcPts val="0"/>
              </a:spcBef>
              <a:buFont typeface="+mj-lt"/>
              <a:buAutoNum type="alphaLcPeriod"/>
              <a:defRPr/>
            </a:pPr>
            <a:r>
              <a:rPr lang="en-US" sz="1800" dirty="0" smtClean="0"/>
              <a:t>Hotel front desk</a:t>
            </a:r>
            <a:endParaRPr sz="1800" dirty="0" smtClean="0"/>
          </a:p>
        </p:txBody>
      </p:sp>
      <p:sp>
        <p:nvSpPr>
          <p:cNvPr id="3" name="Title 2"/>
          <p:cNvSpPr>
            <a:spLocks noGrp="1"/>
          </p:cNvSpPr>
          <p:nvPr>
            <p:ph type="title"/>
          </p:nvPr>
        </p:nvSpPr>
        <p:spPr/>
        <p:txBody>
          <a:bodyPr/>
          <a:lstStyle/>
          <a:p>
            <a:r>
              <a:rPr lang="en-US" dirty="0" smtClean="0"/>
              <a:t>Test Your Understanding</a:t>
            </a:r>
            <a:endParaRPr lang="en-US" dirty="0"/>
          </a:p>
        </p:txBody>
      </p:sp>
      <p:pic>
        <p:nvPicPr>
          <p:cNvPr id="6" name="Picture 29"/>
          <p:cNvPicPr>
            <a:picLocks noChangeAspect="1" noChangeArrowheads="1"/>
          </p:cNvPicPr>
          <p:nvPr/>
        </p:nvPicPr>
        <p:blipFill>
          <a:blip r:embed="rId3" cstate="print"/>
          <a:srcRect/>
          <a:stretch>
            <a:fillRect/>
          </a:stretch>
        </p:blipFill>
        <p:spPr bwMode="auto">
          <a:xfrm>
            <a:off x="8124825" y="76200"/>
            <a:ext cx="1004888" cy="105568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14350" indent="-514350">
              <a:spcBef>
                <a:spcPts val="0"/>
              </a:spcBef>
              <a:buFont typeface="+mj-lt"/>
              <a:buAutoNum type="arabicPeriod" startAt="4"/>
              <a:defRPr/>
            </a:pPr>
            <a:r>
              <a:rPr sz="2000" smtClean="0"/>
              <a:t>What </a:t>
            </a:r>
            <a:r>
              <a:rPr sz="2000" dirty="0" smtClean="0"/>
              <a:t>are the key performance metrics used </a:t>
            </a:r>
            <a:r>
              <a:rPr sz="2000" smtClean="0"/>
              <a:t>by hotels?</a:t>
            </a:r>
            <a:endParaRPr sz="2000" dirty="0" smtClean="0"/>
          </a:p>
          <a:p>
            <a:pPr marL="1314450" lvl="2" indent="-514350">
              <a:spcBef>
                <a:spcPts val="0"/>
              </a:spcBef>
              <a:buFont typeface="+mj-lt"/>
              <a:buAutoNum type="alphaLcPeriod"/>
              <a:defRPr/>
            </a:pPr>
            <a:r>
              <a:rPr lang="en-US" sz="1800" dirty="0" err="1" smtClean="0"/>
              <a:t>RevPar</a:t>
            </a:r>
            <a:endParaRPr lang="en-US" sz="1800" dirty="0" smtClean="0"/>
          </a:p>
          <a:p>
            <a:pPr marL="1314450" lvl="2" indent="-514350">
              <a:spcBef>
                <a:spcPts val="0"/>
              </a:spcBef>
              <a:buFont typeface="+mj-lt"/>
              <a:buAutoNum type="alphaLcPeriod"/>
              <a:defRPr/>
            </a:pPr>
            <a:r>
              <a:rPr lang="en-US" sz="1800" dirty="0" smtClean="0"/>
              <a:t>Occupancy</a:t>
            </a:r>
          </a:p>
          <a:p>
            <a:pPr marL="1314450" lvl="2" indent="-514350">
              <a:spcBef>
                <a:spcPts val="0"/>
              </a:spcBef>
              <a:buFont typeface="+mj-lt"/>
              <a:buAutoNum type="alphaLcPeriod"/>
              <a:defRPr/>
            </a:pPr>
            <a:r>
              <a:rPr lang="en-US" sz="1800" dirty="0" smtClean="0"/>
              <a:t>Load Factor</a:t>
            </a:r>
          </a:p>
          <a:p>
            <a:pPr marL="1314450" lvl="2" indent="-514350">
              <a:spcBef>
                <a:spcPts val="0"/>
              </a:spcBef>
              <a:buFont typeface="+mj-lt"/>
              <a:buAutoNum type="alphaLcPeriod"/>
              <a:defRPr/>
            </a:pPr>
            <a:r>
              <a:rPr lang="en-US" sz="1800" dirty="0" smtClean="0"/>
              <a:t>Revenue per mile</a:t>
            </a:r>
          </a:p>
          <a:p>
            <a:pPr marL="1314450" lvl="2" indent="-514350">
              <a:spcBef>
                <a:spcPts val="0"/>
              </a:spcBef>
              <a:buFont typeface="+mj-lt"/>
              <a:buAutoNum type="alphaLcPeriod"/>
              <a:defRPr/>
            </a:pPr>
            <a:endParaRPr sz="1100" dirty="0" smtClean="0"/>
          </a:p>
          <a:p>
            <a:pPr marL="514350" indent="-514350">
              <a:spcBef>
                <a:spcPts val="0"/>
              </a:spcBef>
              <a:buFont typeface="+mj-lt"/>
              <a:buAutoNum type="arabicPeriod" startAt="4"/>
              <a:defRPr/>
            </a:pPr>
            <a:r>
              <a:rPr sz="2000" smtClean="0"/>
              <a:t>Which among the following is </a:t>
            </a:r>
            <a:r>
              <a:rPr sz="2000" dirty="0" smtClean="0"/>
              <a:t>the main function of the Kitchen </a:t>
            </a:r>
            <a:r>
              <a:rPr sz="2000" smtClean="0"/>
              <a:t>Display System?</a:t>
            </a:r>
            <a:endParaRPr sz="2000" dirty="0" smtClean="0"/>
          </a:p>
          <a:p>
            <a:pPr marL="1314450" lvl="2" indent="-514350">
              <a:spcBef>
                <a:spcPts val="0"/>
              </a:spcBef>
              <a:buFont typeface="+mj-lt"/>
              <a:buAutoNum type="alphaLcPeriod"/>
              <a:defRPr/>
            </a:pPr>
            <a:r>
              <a:rPr lang="en-US" sz="1800" dirty="0" smtClean="0"/>
              <a:t>Store recipes</a:t>
            </a:r>
          </a:p>
          <a:p>
            <a:pPr marL="1314450" lvl="2" indent="-514350">
              <a:spcBef>
                <a:spcPts val="0"/>
              </a:spcBef>
              <a:buFont typeface="+mj-lt"/>
              <a:buAutoNum type="alphaLcPeriod"/>
              <a:defRPr/>
            </a:pPr>
            <a:r>
              <a:rPr lang="en-US" sz="1800" dirty="0" smtClean="0"/>
              <a:t>Display order</a:t>
            </a:r>
          </a:p>
          <a:p>
            <a:pPr marL="1314450" lvl="2" indent="-514350">
              <a:spcBef>
                <a:spcPts val="0"/>
              </a:spcBef>
              <a:buFont typeface="+mj-lt"/>
              <a:buAutoNum type="alphaLcPeriod"/>
              <a:defRPr/>
            </a:pPr>
            <a:r>
              <a:rPr lang="en-US" sz="1800" dirty="0" smtClean="0"/>
              <a:t>Take orders from guest</a:t>
            </a:r>
          </a:p>
          <a:p>
            <a:pPr marL="1314450" lvl="2" indent="-514350">
              <a:spcBef>
                <a:spcPts val="0"/>
              </a:spcBef>
              <a:buFont typeface="+mj-lt"/>
              <a:buAutoNum type="alphaLcPeriod"/>
              <a:defRPr/>
            </a:pPr>
            <a:r>
              <a:rPr lang="en-US" sz="1800" dirty="0" smtClean="0"/>
              <a:t>Bill guest</a:t>
            </a:r>
          </a:p>
        </p:txBody>
      </p:sp>
      <p:sp>
        <p:nvSpPr>
          <p:cNvPr id="3" name="Title 2"/>
          <p:cNvSpPr>
            <a:spLocks noGrp="1"/>
          </p:cNvSpPr>
          <p:nvPr>
            <p:ph type="title"/>
          </p:nvPr>
        </p:nvSpPr>
        <p:spPr/>
        <p:txBody>
          <a:bodyPr/>
          <a:lstStyle/>
          <a:p>
            <a:r>
              <a:rPr lang="en-US" dirty="0" smtClean="0"/>
              <a:t>Test Your Understanding</a:t>
            </a:r>
            <a:endParaRPr lang="en-US" dirty="0"/>
          </a:p>
        </p:txBody>
      </p:sp>
      <p:pic>
        <p:nvPicPr>
          <p:cNvPr id="6" name="Picture 29"/>
          <p:cNvPicPr>
            <a:picLocks noChangeAspect="1" noChangeArrowheads="1"/>
          </p:cNvPicPr>
          <p:nvPr/>
        </p:nvPicPr>
        <p:blipFill>
          <a:blip r:embed="rId3" cstate="print"/>
          <a:srcRect/>
          <a:stretch>
            <a:fillRect/>
          </a:stretch>
        </p:blipFill>
        <p:spPr bwMode="auto">
          <a:xfrm>
            <a:off x="8124825" y="76200"/>
            <a:ext cx="1004888" cy="1055688"/>
          </a:xfrm>
          <a:prstGeom prst="rect">
            <a:avLst/>
          </a:prstGeom>
          <a:noFill/>
          <a:ln w="9525" algn="ctr">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 Planning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5306491"/>
              </p:ext>
            </p:extLst>
          </p:nvPr>
        </p:nvGraphicFramePr>
        <p:xfrm>
          <a:off x="228600" y="1524001"/>
          <a:ext cx="8686800" cy="2743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Striped Right Arrow 8"/>
          <p:cNvSpPr/>
          <p:nvPr/>
        </p:nvSpPr>
        <p:spPr>
          <a:xfrm rot="909823">
            <a:off x="115434" y="3893565"/>
            <a:ext cx="1956311" cy="1143000"/>
          </a:xfrm>
          <a:prstGeom prst="striped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 the last decade</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aphicFrame>
        <p:nvGraphicFramePr>
          <p:cNvPr id="10" name="Content Placeholder 6"/>
          <p:cNvGraphicFramePr>
            <a:graphicFrameLocks/>
          </p:cNvGraphicFramePr>
          <p:nvPr>
            <p:extLst>
              <p:ext uri="{D42A27DB-BD31-4B8C-83A1-F6EECF244321}">
                <p14:modId xmlns:p14="http://schemas.microsoft.com/office/powerpoint/2010/main" val="1016703539"/>
              </p:ext>
            </p:extLst>
          </p:nvPr>
        </p:nvGraphicFramePr>
        <p:xfrm>
          <a:off x="914400" y="4114800"/>
          <a:ext cx="8077200" cy="2514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2133600" y="4385846"/>
            <a:ext cx="6553200" cy="338554"/>
          </a:xfrm>
          <a:prstGeom prst="rect">
            <a:avLst/>
          </a:prstGeom>
          <a:noFill/>
        </p:spPr>
        <p:txBody>
          <a:bodyPr wrap="square" rtlCol="0">
            <a:spAutoFit/>
          </a:bodyPr>
          <a:lstStyle/>
          <a:p>
            <a:r>
              <a:rPr lang="en-US" sz="1600" dirty="0" smtClean="0"/>
              <a:t>Advent of the www has changed the way people plan and experience travel.</a:t>
            </a:r>
            <a:endParaRPr lang="en-US" sz="1600"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smtClean="0"/>
              <a:t>The key points covered in this course are:</a:t>
            </a:r>
          </a:p>
          <a:p>
            <a:pPr marL="857250" lvl="1" indent="-400050">
              <a:spcBef>
                <a:spcPts val="0"/>
              </a:spcBef>
              <a:defRPr/>
            </a:pPr>
            <a:r>
              <a:rPr sz="1800" smtClean="0"/>
              <a:t>The </a:t>
            </a:r>
            <a:r>
              <a:rPr sz="1800" dirty="0" smtClean="0"/>
              <a:t>T&amp;H industry consists </a:t>
            </a:r>
            <a:r>
              <a:rPr sz="1800" smtClean="0"/>
              <a:t>of suppliers, who </a:t>
            </a:r>
            <a:r>
              <a:rPr sz="1800" dirty="0" smtClean="0"/>
              <a:t>are providers of </a:t>
            </a:r>
            <a:r>
              <a:rPr sz="1800" smtClean="0"/>
              <a:t>travel services and consumers, those </a:t>
            </a:r>
            <a:r>
              <a:rPr sz="1800" dirty="0" smtClean="0"/>
              <a:t>who buy or use </a:t>
            </a:r>
            <a:r>
              <a:rPr sz="1800" smtClean="0"/>
              <a:t>these services.</a:t>
            </a:r>
          </a:p>
          <a:p>
            <a:pPr marL="857250" lvl="1" indent="-400050">
              <a:spcBef>
                <a:spcPts val="0"/>
              </a:spcBef>
              <a:defRPr/>
            </a:pPr>
            <a:endParaRPr sz="1800" dirty="0" smtClean="0"/>
          </a:p>
          <a:p>
            <a:pPr marL="857250" lvl="1" indent="-400050">
              <a:spcBef>
                <a:spcPts val="0"/>
              </a:spcBef>
              <a:defRPr/>
            </a:pPr>
            <a:r>
              <a:rPr lang="en-US" sz="1800" dirty="0" smtClean="0"/>
              <a:t>Intermediaries bring the supply side and consumers together by providing access to the details of the large variety of product and services available globally.</a:t>
            </a:r>
          </a:p>
          <a:p>
            <a:pPr marL="857250" lvl="1" indent="-400050">
              <a:spcBef>
                <a:spcPts val="0"/>
              </a:spcBef>
              <a:defRPr/>
            </a:pPr>
            <a:endParaRPr lang="en-US" sz="1800" dirty="0" smtClean="0"/>
          </a:p>
          <a:p>
            <a:pPr marL="857250" lvl="1" indent="-400050">
              <a:spcBef>
                <a:spcPts val="0"/>
              </a:spcBef>
              <a:defRPr/>
            </a:pPr>
            <a:r>
              <a:rPr lang="en-US" sz="1800" dirty="0" smtClean="0"/>
              <a:t>Airlines, hotels and restaurants, and travel agents constitute some of the larger players. There are also other providers such as cruise, rail, road transport, and so on.</a:t>
            </a:r>
          </a:p>
          <a:p>
            <a:pPr lvl="1">
              <a:spcBef>
                <a:spcPts val="0"/>
              </a:spcBef>
              <a:defRPr/>
            </a:pPr>
            <a:endParaRPr dirty="0" smtClean="0"/>
          </a:p>
          <a:p>
            <a:pPr lvl="1">
              <a:spcBef>
                <a:spcPts val="0"/>
              </a:spcBef>
              <a:defRPr/>
            </a:pPr>
            <a:endParaRPr dirty="0" smtClean="0"/>
          </a:p>
          <a:p>
            <a:pPr>
              <a:spcBef>
                <a:spcPts val="0"/>
              </a:spcBef>
            </a:pP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dirty="0" smtClean="0"/>
              <a:t>World </a:t>
            </a:r>
            <a:r>
              <a:rPr sz="2000" smtClean="0"/>
              <a:t>Tourism Organization</a:t>
            </a:r>
          </a:p>
          <a:p>
            <a:pPr>
              <a:spcBef>
                <a:spcPts val="0"/>
              </a:spcBef>
              <a:defRPr/>
            </a:pPr>
            <a:endParaRPr sz="2000" dirty="0" smtClean="0"/>
          </a:p>
          <a:p>
            <a:pPr>
              <a:spcBef>
                <a:spcPts val="0"/>
              </a:spcBef>
              <a:defRPr/>
            </a:pPr>
            <a:r>
              <a:rPr lang="en-US" sz="2000" dirty="0" smtClean="0"/>
              <a:t>The Great GDS Debate- CWT May 2007</a:t>
            </a:r>
          </a:p>
          <a:p>
            <a:pPr>
              <a:spcBef>
                <a:spcPts val="0"/>
              </a:spcBef>
              <a:defRPr/>
            </a:pPr>
            <a:endParaRPr lang="en-US" sz="2000" dirty="0" smtClean="0"/>
          </a:p>
          <a:p>
            <a:pPr>
              <a:spcBef>
                <a:spcPts val="0"/>
              </a:spcBef>
              <a:defRPr/>
            </a:pPr>
            <a:r>
              <a:rPr lang="en-US" sz="2000" dirty="0" smtClean="0"/>
              <a:t>The Role &amp; Value of GDS – </a:t>
            </a:r>
            <a:r>
              <a:rPr lang="en-US" sz="2000" dirty="0" err="1" smtClean="0"/>
              <a:t>PhocusWright</a:t>
            </a:r>
            <a:r>
              <a:rPr lang="en-US" sz="2000" dirty="0" smtClean="0"/>
              <a:t> 2009</a:t>
            </a:r>
          </a:p>
          <a:p>
            <a:pPr>
              <a:spcBef>
                <a:spcPts val="0"/>
              </a:spcBef>
              <a:defRPr/>
            </a:pPr>
            <a:endParaRPr lang="en-US" sz="2000" dirty="0" smtClean="0"/>
          </a:p>
          <a:p>
            <a:pPr>
              <a:spcBef>
                <a:spcPts val="0"/>
              </a:spcBef>
              <a:defRPr/>
            </a:pPr>
            <a:r>
              <a:rPr lang="en-US" sz="2000" dirty="0" smtClean="0"/>
              <a:t>American Express Business Travel</a:t>
            </a:r>
          </a:p>
          <a:p>
            <a:pPr>
              <a:spcBef>
                <a:spcPts val="0"/>
              </a:spcBef>
              <a:defRPr/>
            </a:pPr>
            <a:endParaRPr lang="en-US" sz="2000" dirty="0" smtClean="0"/>
          </a:p>
          <a:p>
            <a:pPr>
              <a:spcBef>
                <a:spcPts val="0"/>
              </a:spcBef>
              <a:defRPr/>
            </a:pPr>
            <a:r>
              <a:rPr lang="en-US" sz="2000" dirty="0" smtClean="0"/>
              <a:t>World Travel Mart reports 2011, 2010</a:t>
            </a:r>
          </a:p>
          <a:p>
            <a:pPr>
              <a:spcBef>
                <a:spcPts val="0"/>
              </a:spcBef>
              <a:defRPr/>
            </a:pPr>
            <a:endParaRPr lang="en-US" sz="2000" dirty="0" smtClean="0"/>
          </a:p>
          <a:p>
            <a:pPr>
              <a:spcBef>
                <a:spcPts val="0"/>
              </a:spcBef>
              <a:defRPr/>
            </a:pPr>
            <a:endParaRPr sz="2000" dirty="0" smtClean="0"/>
          </a:p>
          <a:p>
            <a:pPr>
              <a:spcBef>
                <a:spcPts val="0"/>
              </a:spcBef>
            </a:pPr>
            <a:endParaRPr lang="en-US" sz="2000" dirty="0"/>
          </a:p>
        </p:txBody>
      </p:sp>
      <p:sp>
        <p:nvSpPr>
          <p:cNvPr id="3" name="Title 2"/>
          <p:cNvSpPr>
            <a:spLocks noGrp="1"/>
          </p:cNvSpPr>
          <p:nvPr>
            <p:ph type="title"/>
          </p:nvPr>
        </p:nvSpPr>
        <p:spPr/>
        <p:txBody>
          <a:bodyPr/>
          <a:lstStyle/>
          <a:p>
            <a:r>
              <a:rPr lang="en-US" dirty="0" smtClean="0"/>
              <a:t>Source</a:t>
            </a:r>
            <a:endParaRPr lang="en-US" dirty="0"/>
          </a:p>
        </p:txBody>
      </p:sp>
      <p:pic>
        <p:nvPicPr>
          <p:cNvPr id="6" name="Picture 7"/>
          <p:cNvPicPr>
            <a:picLocks noChangeAspect="1" noChangeArrowheads="1"/>
          </p:cNvPicPr>
          <p:nvPr/>
        </p:nvPicPr>
        <p:blipFill>
          <a:blip r:embed="rId2" cstate="print"/>
          <a:srcRect/>
          <a:stretch>
            <a:fillRect/>
          </a:stretch>
        </p:blipFill>
        <p:spPr bwMode="auto">
          <a:xfrm>
            <a:off x="8153400" y="145106"/>
            <a:ext cx="990600" cy="990600"/>
          </a:xfrm>
          <a:prstGeom prst="rect">
            <a:avLst/>
          </a:prstGeom>
          <a:noFill/>
          <a:ln w="9525" algn="ctr">
            <a:noFill/>
            <a:miter lim="800000"/>
            <a:headEnd/>
            <a:tailEnd/>
          </a:ln>
        </p:spPr>
      </p:pic>
      <p:sp>
        <p:nvSpPr>
          <p:cNvPr id="7" name="Text Box 4"/>
          <p:cNvSpPr txBox="1">
            <a:spLocks noChangeArrowheads="1"/>
          </p:cNvSpPr>
          <p:nvPr/>
        </p:nvSpPr>
        <p:spPr bwMode="auto">
          <a:xfrm>
            <a:off x="381000" y="5181600"/>
            <a:ext cx="8458200" cy="952500"/>
          </a:xfrm>
          <a:prstGeom prst="rect">
            <a:avLst/>
          </a:prstGeom>
          <a:gradFill rotWithShape="1">
            <a:gsLst>
              <a:gs pos="0">
                <a:srgbClr val="AED5E9"/>
              </a:gs>
              <a:gs pos="100000">
                <a:srgbClr val="54A7D0"/>
              </a:gs>
            </a:gsLst>
            <a:lin ang="5400000" scaled="1"/>
          </a:gradFill>
          <a:ln w="9525">
            <a:solidFill>
              <a:schemeClr val="accent1"/>
            </a:solidFill>
            <a:miter lim="800000"/>
            <a:headEnd/>
            <a:tailEnd/>
          </a:ln>
        </p:spPr>
        <p:txBody>
          <a:bodyPr>
            <a:spAutoFit/>
          </a:bodyPr>
          <a:lstStyle/>
          <a:p>
            <a:pPr eaLnBrk="0" hangingPunct="0"/>
            <a:r>
              <a:rPr lang="en-US" sz="1400" dirty="0">
                <a:solidFill>
                  <a:schemeClr val="tx2"/>
                </a:solidFill>
              </a:rPr>
              <a:t>Disclaimer</a:t>
            </a:r>
            <a:r>
              <a:rPr lang="en-US" sz="1400" dirty="0"/>
              <a:t>: </a:t>
            </a:r>
            <a:r>
              <a:rPr lang="en-US" sz="1400" dirty="0">
                <a:latin typeface="Calibri" pitchFamily="34" charset="0"/>
              </a:rPr>
              <a:t>Parts of the content of this course is based on the materials available from the Web sites and books listed above. The materials that can be accessed from linked sites are not maintained by Cognizant Academy and we are not responsible for the contents thereof. All trademarks, service marks, and trade names in this course are the marks of the respective owner(s).</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905000"/>
            <a:ext cx="5715000"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200" b="1" dirty="0" smtClean="0">
                <a:solidFill>
                  <a:schemeClr val="tx1"/>
                </a:solidFill>
                <a:latin typeface="Myriad Pro" pitchFamily="34" charset="0"/>
                <a:cs typeface="Arial" pitchFamily="34" charset="0"/>
              </a:rPr>
              <a:t>Travel and Hospitality</a:t>
            </a:r>
          </a:p>
        </p:txBody>
      </p:sp>
      <p:sp>
        <p:nvSpPr>
          <p:cNvPr id="3" name="Rectangle 2"/>
          <p:cNvSpPr/>
          <p:nvPr/>
        </p:nvSpPr>
        <p:spPr>
          <a:xfrm>
            <a:off x="0" y="3048000"/>
            <a:ext cx="5715000"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defRPr/>
            </a:pPr>
            <a:r>
              <a:rPr lang="en-US" sz="2300" dirty="0" smtClean="0">
                <a:solidFill>
                  <a:schemeClr val="bg1"/>
                </a:solidFill>
                <a:latin typeface="Cambria" pitchFamily="18" charset="0"/>
                <a:ea typeface="+mj-ea"/>
                <a:cs typeface="+mj-cs"/>
              </a:rPr>
              <a:t>You have successfully completed</a:t>
            </a:r>
          </a:p>
          <a:p>
            <a:pPr lvl="1">
              <a:defRPr/>
            </a:pPr>
            <a:r>
              <a:rPr lang="en-US" sz="2300" dirty="0" smtClean="0">
                <a:solidFill>
                  <a:schemeClr val="bg1"/>
                </a:solidFill>
                <a:latin typeface="Cambria" pitchFamily="18" charset="0"/>
                <a:ea typeface="+mj-ea"/>
                <a:cs typeface="+mj-cs"/>
              </a:rPr>
              <a:t>Travel and Hospitality</a:t>
            </a:r>
            <a:endParaRPr lang="en-US" sz="2300" dirty="0">
              <a:solidFill>
                <a:schemeClr val="bg1"/>
              </a:solidFill>
              <a:latin typeface="Cambria" pitchFamily="18" charset="0"/>
              <a:ea typeface="+mj-ea"/>
              <a:cs typeface="+mj-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 and Hospitality Environment</a:t>
            </a:r>
            <a:endParaRPr lang="en-US" dirty="0"/>
          </a:p>
        </p:txBody>
      </p:sp>
      <p:sp>
        <p:nvSpPr>
          <p:cNvPr id="3" name="Content Placeholder 2"/>
          <p:cNvSpPr>
            <a:spLocks noGrp="1"/>
          </p:cNvSpPr>
          <p:nvPr>
            <p:ph idx="1"/>
          </p:nvPr>
        </p:nvSpPr>
        <p:spPr>
          <a:xfrm>
            <a:off x="228600" y="2286000"/>
            <a:ext cx="8686800" cy="3876675"/>
          </a:xfrm>
        </p:spPr>
        <p:txBody>
          <a:bodyPr/>
          <a:lstStyle/>
          <a:p>
            <a:pPr marL="688975" lvl="0" indent="-396875">
              <a:buFont typeface="Calibri" pitchFamily="34" charset="0"/>
              <a:buChar char="―"/>
            </a:pPr>
            <a:endParaRPr lang="en-US" sz="1800" dirty="0" smtClean="0"/>
          </a:p>
          <a:p>
            <a:pPr marL="688975" lvl="0" indent="-396875">
              <a:buFont typeface="Calibri" pitchFamily="34" charset="0"/>
              <a:buChar char="―"/>
            </a:pPr>
            <a:r>
              <a:rPr lang="en-US" sz="1800" dirty="0" smtClean="0"/>
              <a:t>Early adoption of the internet led to a shift in how business is conducted, and the rise of online </a:t>
            </a:r>
            <a:r>
              <a:rPr lang="en-US" sz="1800" dirty="0" err="1" smtClean="0"/>
              <a:t>TAs.</a:t>
            </a:r>
            <a:endParaRPr lang="en-US" sz="1800" dirty="0" smtClean="0"/>
          </a:p>
          <a:p>
            <a:pPr marL="688975" lvl="0" indent="-396875">
              <a:buFont typeface="Calibri" pitchFamily="34" charset="0"/>
              <a:buChar char="―"/>
            </a:pPr>
            <a:r>
              <a:rPr lang="en-US" sz="1800" dirty="0" smtClean="0"/>
              <a:t>Today, the T&amp;H sales over the </a:t>
            </a:r>
            <a:r>
              <a:rPr lang="en-US" sz="1800" dirty="0" smtClean="0">
                <a:solidFill>
                  <a:srgbClr val="FF0000"/>
                </a:solidFill>
              </a:rPr>
              <a:t>web is </a:t>
            </a:r>
            <a:r>
              <a:rPr sz="1800" dirty="0" smtClean="0">
                <a:solidFill>
                  <a:srgbClr val="FF0000"/>
                </a:solidFill>
              </a:rPr>
              <a:t>one-third</a:t>
            </a:r>
            <a:r>
              <a:rPr lang="en-US" sz="1800" dirty="0" smtClean="0">
                <a:solidFill>
                  <a:srgbClr val="FF0000"/>
                </a:solidFill>
              </a:rPr>
              <a:t> of all e-commerce activity</a:t>
            </a:r>
            <a:r>
              <a:rPr lang="en-US" sz="1800" dirty="0" smtClean="0"/>
              <a:t>.</a:t>
            </a:r>
          </a:p>
          <a:p>
            <a:pPr marL="688975" lvl="0" indent="-396875">
              <a:buFont typeface="Calibri" pitchFamily="34" charset="0"/>
              <a:buChar char="―"/>
            </a:pPr>
            <a:r>
              <a:rPr lang="en-US" sz="1800" dirty="0" smtClean="0"/>
              <a:t>Cost of distribution is reduced, and the emphasis is on direct connect.</a:t>
            </a:r>
          </a:p>
          <a:p>
            <a:pPr marL="688975" lvl="0" indent="-396875">
              <a:buFont typeface="Calibri" pitchFamily="34" charset="0"/>
              <a:buChar char="―"/>
            </a:pPr>
            <a:r>
              <a:rPr lang="en-US" sz="1800" dirty="0" smtClean="0"/>
              <a:t>Pressure is on the industry to change legacy systems, and to distribute across multiple channels.</a:t>
            </a:r>
          </a:p>
          <a:p>
            <a:pPr marL="688975" lvl="0" indent="-396875">
              <a:buFont typeface="Calibri" pitchFamily="34" charset="0"/>
              <a:buChar char="―"/>
            </a:pPr>
            <a:r>
              <a:rPr lang="en-US" sz="1800" dirty="0" smtClean="0"/>
              <a:t>Sales are accomplished through new offerings like </a:t>
            </a:r>
            <a:r>
              <a:rPr lang="en-US" sz="1800" dirty="0" smtClean="0">
                <a:solidFill>
                  <a:srgbClr val="FF0000"/>
                </a:solidFill>
              </a:rPr>
              <a:t>Dynamic Packaging</a:t>
            </a:r>
            <a:r>
              <a:rPr lang="en-US" sz="1800" dirty="0" smtClean="0"/>
              <a:t>, identifying and rewarding the most loyal customer, and Revenue Management.</a:t>
            </a:r>
          </a:p>
          <a:p>
            <a:pPr marL="688975" lvl="0" indent="-396875">
              <a:buFont typeface="Calibri" pitchFamily="34" charset="0"/>
              <a:buChar char="―"/>
            </a:pPr>
            <a:r>
              <a:rPr lang="en-US" sz="1800" dirty="0" smtClean="0"/>
              <a:t>Advent of low cost carriers hit the existing big players.</a:t>
            </a:r>
          </a:p>
          <a:p>
            <a:pPr marL="688975" lvl="0" indent="-396875">
              <a:buFont typeface="Calibri" pitchFamily="34" charset="0"/>
              <a:buChar char="―"/>
            </a:pPr>
            <a:r>
              <a:rPr lang="en-US" sz="1800" dirty="0" smtClean="0"/>
              <a:t>Adoption of emerging standards - </a:t>
            </a:r>
            <a:r>
              <a:rPr sz="1800" dirty="0" smtClean="0">
                <a:solidFill>
                  <a:srgbClr val="FF0000"/>
                </a:solidFill>
              </a:rPr>
              <a:t>Open Travel Alliance</a:t>
            </a:r>
            <a:r>
              <a:rPr lang="en-US" sz="1800" dirty="0" smtClean="0">
                <a:solidFill>
                  <a:srgbClr val="FF0000"/>
                </a:solidFill>
              </a:rPr>
              <a:t> </a:t>
            </a:r>
            <a:r>
              <a:rPr sz="1800" dirty="0" smtClean="0">
                <a:solidFill>
                  <a:srgbClr val="FF0000"/>
                </a:solidFill>
              </a:rPr>
              <a:t>(</a:t>
            </a:r>
            <a:r>
              <a:rPr lang="en-US" sz="1800" dirty="0" smtClean="0">
                <a:solidFill>
                  <a:srgbClr val="FF0000"/>
                </a:solidFill>
              </a:rPr>
              <a:t>OTA) </a:t>
            </a:r>
            <a:r>
              <a:rPr lang="en-US" sz="1800" dirty="0" smtClean="0"/>
              <a:t>compliant XML schemas.</a:t>
            </a:r>
          </a:p>
          <a:p>
            <a:endParaRPr lang="en-US" sz="1800" dirty="0"/>
          </a:p>
        </p:txBody>
      </p:sp>
      <p:sp>
        <p:nvSpPr>
          <p:cNvPr id="9" name="Rectangle 8"/>
          <p:cNvSpPr/>
          <p:nvPr/>
        </p:nvSpPr>
        <p:spPr>
          <a:xfrm>
            <a:off x="152400" y="1563669"/>
            <a:ext cx="8839200" cy="722331"/>
          </a:xfrm>
          <a:prstGeom prst="rect">
            <a:avLst/>
          </a:prstGeom>
          <a:solidFill>
            <a:schemeClr val="accent1">
              <a:lumMod val="75000"/>
            </a:schemeClr>
          </a:solidFill>
          <a:effectLst>
            <a:outerShdw blurRad="266700" dist="127000" dir="5400000" algn="ctr" rotWithShape="0">
              <a:srgbClr val="000000">
                <a:alpha val="43137"/>
              </a:srgbClr>
            </a:outerShdw>
          </a:effectLst>
          <a:scene3d>
            <a:camera prst="orthographicFront">
              <a:rot lat="0" lon="0" rev="0"/>
            </a:camera>
            <a:lightRig rig="contrasting" dir="t">
              <a:rot lat="0" lon="0" rev="1200000"/>
            </a:lightRig>
          </a:scene3d>
          <a:sp3d>
            <a:bevelT/>
          </a:sp3d>
        </p:spPr>
        <p:style>
          <a:lnRef idx="0">
            <a:scrgbClr r="0" g="0" b="0"/>
          </a:lnRef>
          <a:fillRef idx="0">
            <a:scrgbClr r="0" g="0" b="0"/>
          </a:fillRef>
          <a:effectRef idx="0">
            <a:scrgbClr r="0" g="0" b="0"/>
          </a:effectRef>
          <a:fontRef idx="minor">
            <a:schemeClr val="lt2">
              <a:hueOff val="0"/>
              <a:satOff val="0"/>
              <a:lumOff val="0"/>
              <a:alphaOff val="0"/>
            </a:schemeClr>
          </a:fontRef>
        </p:style>
        <p:txBody>
          <a:bodyPr spcFirstLastPara="0" vert="horz" wrap="square" lIns="68580" tIns="68580" rIns="9144" bIns="68580" numCol="1" spcCol="1270" anchor="ctr" anchorCtr="0">
            <a:noAutofit/>
          </a:bodyPr>
          <a:lstStyle/>
          <a:p>
            <a:pPr marL="173038" lvl="0" indent="-173038" algn="l" defTabSz="800100">
              <a:lnSpc>
                <a:spcPct val="90000"/>
              </a:lnSpc>
              <a:spcBef>
                <a:spcPct val="0"/>
              </a:spcBef>
              <a:spcAft>
                <a:spcPct val="35000"/>
              </a:spcAft>
              <a:buFont typeface="Arial" pitchFamily="34" charset="0"/>
              <a:buChar char="•"/>
            </a:pPr>
            <a:r>
              <a:rPr lang="en-US" sz="2000" kern="1200" dirty="0" smtClean="0"/>
              <a:t>Future of travel has been shaped by technological and social innovations, and impacting suppliers, intermediaries, and consumers. Some features are:</a:t>
            </a:r>
            <a:endParaRPr lang="en-US" sz="2000" kern="1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688975" lvl="0" indent="-396875">
              <a:buFont typeface="Calibri" pitchFamily="34" charset="0"/>
              <a:buChar char="―"/>
            </a:pPr>
            <a:r>
              <a:rPr sz="1800" smtClean="0">
                <a:solidFill>
                  <a:prstClr val="black"/>
                </a:solidFill>
              </a:rPr>
              <a:t>Growing customer demands are met by providing more options for content and price. A one-stop-shop to address all the needs, and a consistent view across all channels.</a:t>
            </a:r>
          </a:p>
          <a:p>
            <a:pPr marL="688975" lvl="0" indent="-396875">
              <a:buFont typeface="Calibri" pitchFamily="34" charset="0"/>
              <a:buChar char="―"/>
            </a:pPr>
            <a:r>
              <a:rPr sz="1800" smtClean="0">
                <a:solidFill>
                  <a:prstClr val="black"/>
                </a:solidFill>
              </a:rPr>
              <a:t>The </a:t>
            </a:r>
            <a:r>
              <a:rPr lang="en-US" sz="1800" dirty="0" smtClean="0">
                <a:solidFill>
                  <a:prstClr val="black"/>
                </a:solidFill>
              </a:rPr>
              <a:t>customer are empowered </a:t>
            </a:r>
            <a:r>
              <a:rPr sz="1800" smtClean="0">
                <a:solidFill>
                  <a:prstClr val="black"/>
                </a:solidFill>
              </a:rPr>
              <a:t>by web presence, self service device, mobile device, and tailored offers based on customer history.</a:t>
            </a:r>
          </a:p>
          <a:p>
            <a:pPr marL="688975" lvl="0" indent="-396875">
              <a:buFont typeface="Calibri" pitchFamily="34" charset="0"/>
              <a:buChar char="―"/>
            </a:pPr>
            <a:r>
              <a:rPr sz="1800" smtClean="0">
                <a:solidFill>
                  <a:prstClr val="black"/>
                </a:solidFill>
              </a:rPr>
              <a:t>Customer analytics and engagement have become the key for survival.</a:t>
            </a:r>
          </a:p>
          <a:p>
            <a:pPr marL="688975" lvl="0" indent="-396875">
              <a:buFont typeface="Calibri" pitchFamily="34" charset="0"/>
              <a:buChar char="―"/>
            </a:pPr>
            <a:r>
              <a:rPr sz="1800" smtClean="0">
                <a:solidFill>
                  <a:prstClr val="black"/>
                </a:solidFill>
              </a:rPr>
              <a:t>Customers not only shop and buy online but also share their experiences.</a:t>
            </a:r>
          </a:p>
          <a:p>
            <a:endParaRPr lang="en-US" dirty="0"/>
          </a:p>
        </p:txBody>
      </p:sp>
      <p:sp>
        <p:nvSpPr>
          <p:cNvPr id="2" name="Title 1"/>
          <p:cNvSpPr>
            <a:spLocks noGrp="1"/>
          </p:cNvSpPr>
          <p:nvPr>
            <p:ph type="title"/>
          </p:nvPr>
        </p:nvSpPr>
        <p:spPr/>
        <p:txBody>
          <a:bodyPr/>
          <a:lstStyle/>
          <a:p>
            <a:r>
              <a:rPr lang="en-US" dirty="0" smtClean="0"/>
              <a:t>Travel and Hospitality Environment (Contd.)</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nchor="ctr"/>
          <a:lstStyle/>
          <a:p>
            <a:pPr>
              <a:defRPr/>
            </a:pPr>
            <a:r>
              <a:rPr lang="en-US" dirty="0" smtClean="0"/>
              <a:t>New Trends</a:t>
            </a:r>
            <a:endParaRPr lang="en-US" dirty="0"/>
          </a:p>
        </p:txBody>
      </p:sp>
      <p:sp>
        <p:nvSpPr>
          <p:cNvPr id="4" name="Rectangle 3"/>
          <p:cNvSpPr/>
          <p:nvPr/>
        </p:nvSpPr>
        <p:spPr>
          <a:xfrm>
            <a:off x="228600" y="1600200"/>
            <a:ext cx="8534400" cy="4493538"/>
          </a:xfrm>
          <a:prstGeom prst="rect">
            <a:avLst/>
          </a:prstGeom>
        </p:spPr>
        <p:txBody>
          <a:bodyPr wrap="square">
            <a:spAutoFit/>
          </a:bodyPr>
          <a:lstStyle/>
          <a:p>
            <a:pPr marL="342900" lvl="0" indent="-342900" algn="just" fontAlgn="auto">
              <a:buFont typeface="Arial" pitchFamily="34" charset="0"/>
              <a:buChar char="•"/>
            </a:pPr>
            <a:r>
              <a:rPr lang="en-US" sz="2000" dirty="0" smtClean="0">
                <a:latin typeface="Calibri"/>
                <a:ea typeface="+mn-ea"/>
              </a:rPr>
              <a:t>Some of the new trends that are followed today are:</a:t>
            </a:r>
          </a:p>
          <a:p>
            <a:pPr marL="688975" lvl="1" indent="-344488" algn="just">
              <a:buFont typeface="Calibri" pitchFamily="34" charset="0"/>
              <a:buChar char="―"/>
            </a:pPr>
            <a:r>
              <a:rPr lang="en-US" dirty="0" smtClean="0">
                <a:solidFill>
                  <a:prstClr val="black"/>
                </a:solidFill>
                <a:latin typeface="Calibri"/>
                <a:ea typeface="+mn-ea"/>
              </a:rPr>
              <a:t>Mobile applications:</a:t>
            </a:r>
          </a:p>
          <a:p>
            <a:pPr marL="1146175" lvl="2" indent="-344488" algn="just">
              <a:buFont typeface="Arial" pitchFamily="34" charset="0"/>
              <a:buChar char="•"/>
            </a:pPr>
            <a:r>
              <a:rPr lang="en-US" sz="1600" dirty="0" smtClean="0">
                <a:solidFill>
                  <a:prstClr val="black"/>
                </a:solidFill>
                <a:latin typeface="Calibri"/>
              </a:rPr>
              <a:t>Gaining access to consumers anywhere</a:t>
            </a:r>
          </a:p>
          <a:p>
            <a:pPr marL="1146175" lvl="2" indent="-344488" algn="just">
              <a:buFont typeface="Arial" pitchFamily="34" charset="0"/>
              <a:buChar char="•"/>
            </a:pPr>
            <a:r>
              <a:rPr lang="en-US" sz="1600" dirty="0" smtClean="0">
                <a:solidFill>
                  <a:prstClr val="black"/>
                </a:solidFill>
                <a:latin typeface="Calibri"/>
              </a:rPr>
              <a:t>Texting orders by consumers beforehand</a:t>
            </a:r>
          </a:p>
          <a:p>
            <a:pPr marL="1146175" lvl="2" indent="-344488" algn="just">
              <a:buFont typeface="Arial" pitchFamily="34" charset="0"/>
              <a:buChar char="•"/>
            </a:pPr>
            <a:r>
              <a:rPr lang="en-US" sz="1600" dirty="0" smtClean="0">
                <a:solidFill>
                  <a:prstClr val="black"/>
                </a:solidFill>
                <a:latin typeface="Calibri"/>
              </a:rPr>
              <a:t>Receiving discounts at point of purchase</a:t>
            </a:r>
          </a:p>
          <a:p>
            <a:pPr marL="1146175" lvl="2" indent="-344488" algn="just">
              <a:buFont typeface="Arial" pitchFamily="34" charset="0"/>
              <a:buChar char="•"/>
            </a:pPr>
            <a:r>
              <a:rPr lang="en-US" sz="1600" dirty="0" smtClean="0">
                <a:solidFill>
                  <a:prstClr val="black"/>
                </a:solidFill>
                <a:latin typeface="Calibri"/>
              </a:rPr>
              <a:t>Bypassing servers</a:t>
            </a:r>
          </a:p>
          <a:p>
            <a:pPr marL="1146175" lvl="2" indent="-344488" algn="just">
              <a:buFont typeface="Arial" pitchFamily="34" charset="0"/>
              <a:buChar char="•"/>
            </a:pPr>
            <a:r>
              <a:rPr lang="en-US" sz="1600" dirty="0" smtClean="0">
                <a:solidFill>
                  <a:prstClr val="black"/>
                </a:solidFill>
                <a:latin typeface="Calibri"/>
              </a:rPr>
              <a:t>Paying bills directly</a:t>
            </a:r>
          </a:p>
          <a:p>
            <a:pPr marL="688975" lvl="1" indent="-344488" algn="just">
              <a:buFont typeface="Calibri" pitchFamily="34" charset="0"/>
              <a:buChar char="―"/>
            </a:pPr>
            <a:r>
              <a:rPr lang="en-US" dirty="0" smtClean="0">
                <a:solidFill>
                  <a:prstClr val="black"/>
                </a:solidFill>
                <a:latin typeface="Calibri"/>
                <a:ea typeface="+mn-ea"/>
              </a:rPr>
              <a:t>Leveraging social media:</a:t>
            </a:r>
          </a:p>
          <a:p>
            <a:pPr marL="1146175" lvl="2" indent="-344488" algn="just">
              <a:buFont typeface="Arial" pitchFamily="34" charset="0"/>
              <a:buChar char="•"/>
            </a:pPr>
            <a:r>
              <a:rPr lang="en-US" sz="1600" dirty="0" smtClean="0">
                <a:solidFill>
                  <a:prstClr val="black"/>
                </a:solidFill>
                <a:latin typeface="Calibri"/>
                <a:ea typeface="+mn-ea"/>
              </a:rPr>
              <a:t>Turning </a:t>
            </a:r>
            <a:r>
              <a:rPr lang="en-US" sz="1600" i="1" dirty="0" smtClean="0">
                <a:solidFill>
                  <a:prstClr val="black"/>
                </a:solidFill>
                <a:latin typeface="Calibri"/>
                <a:ea typeface="+mn-ea"/>
              </a:rPr>
              <a:t>fans </a:t>
            </a:r>
            <a:r>
              <a:rPr lang="en-US" sz="1600" dirty="0" smtClean="0">
                <a:solidFill>
                  <a:prstClr val="black"/>
                </a:solidFill>
                <a:latin typeface="Calibri"/>
                <a:ea typeface="+mn-ea"/>
              </a:rPr>
              <a:t>into </a:t>
            </a:r>
            <a:r>
              <a:rPr lang="en-US" sz="1600" i="1" dirty="0" smtClean="0">
                <a:solidFill>
                  <a:prstClr val="black"/>
                </a:solidFill>
                <a:latin typeface="Calibri"/>
                <a:ea typeface="+mn-ea"/>
              </a:rPr>
              <a:t>buyers</a:t>
            </a:r>
            <a:r>
              <a:rPr lang="en-US" sz="1600" dirty="0" smtClean="0">
                <a:solidFill>
                  <a:prstClr val="black"/>
                </a:solidFill>
                <a:latin typeface="Calibri"/>
                <a:ea typeface="+mn-ea"/>
              </a:rPr>
              <a:t> and </a:t>
            </a:r>
            <a:r>
              <a:rPr lang="en-US" sz="1600" i="1" dirty="0" smtClean="0">
                <a:solidFill>
                  <a:prstClr val="black"/>
                </a:solidFill>
                <a:latin typeface="Calibri"/>
                <a:ea typeface="+mn-ea"/>
              </a:rPr>
              <a:t>ambassadors</a:t>
            </a:r>
          </a:p>
          <a:p>
            <a:pPr marL="1146175" lvl="2" indent="-344488" algn="just">
              <a:buFont typeface="Arial" pitchFamily="34" charset="0"/>
              <a:buChar char="•"/>
            </a:pPr>
            <a:r>
              <a:rPr lang="en-US" sz="1600" dirty="0" smtClean="0">
                <a:solidFill>
                  <a:prstClr val="black"/>
                </a:solidFill>
                <a:latin typeface="Calibri"/>
                <a:ea typeface="+mn-ea"/>
              </a:rPr>
              <a:t>Advertising</a:t>
            </a:r>
          </a:p>
          <a:p>
            <a:pPr marL="688975" lvl="1" indent="-344488" algn="just">
              <a:buFont typeface="Calibri" pitchFamily="34" charset="0"/>
              <a:buChar char="―"/>
            </a:pPr>
            <a:r>
              <a:rPr lang="en-US" dirty="0" smtClean="0">
                <a:solidFill>
                  <a:prstClr val="black"/>
                </a:solidFill>
                <a:latin typeface="Calibri"/>
                <a:ea typeface="+mn-ea"/>
              </a:rPr>
              <a:t>Transparency:</a:t>
            </a:r>
          </a:p>
          <a:p>
            <a:pPr marL="1146175" lvl="2" indent="-344488" algn="just">
              <a:buFont typeface="Arial" pitchFamily="34" charset="0"/>
              <a:buChar char="•"/>
            </a:pPr>
            <a:r>
              <a:rPr lang="en-US" sz="1600" dirty="0" smtClean="0">
                <a:solidFill>
                  <a:prstClr val="black"/>
                </a:solidFill>
                <a:latin typeface="Calibri"/>
              </a:rPr>
              <a:t>Disclosing nutrition mix and sourcing</a:t>
            </a:r>
          </a:p>
          <a:p>
            <a:pPr marL="1146175" lvl="2" indent="-344488" algn="just">
              <a:buFont typeface="Arial" pitchFamily="34" charset="0"/>
              <a:buChar char="•"/>
            </a:pPr>
            <a:r>
              <a:rPr lang="en-US" sz="1600" dirty="0" smtClean="0">
                <a:solidFill>
                  <a:prstClr val="black"/>
                </a:solidFill>
                <a:latin typeface="Calibri"/>
              </a:rPr>
              <a:t>open kitchens</a:t>
            </a:r>
          </a:p>
          <a:p>
            <a:pPr marL="1146175" lvl="2" indent="-344488" algn="just">
              <a:buFont typeface="Arial" pitchFamily="34" charset="0"/>
              <a:buChar char="•"/>
            </a:pPr>
            <a:r>
              <a:rPr lang="en-US" sz="1600" dirty="0" smtClean="0">
                <a:solidFill>
                  <a:prstClr val="black"/>
                </a:solidFill>
                <a:latin typeface="Calibri"/>
              </a:rPr>
              <a:t>Sanitation grade</a:t>
            </a:r>
          </a:p>
          <a:p>
            <a:pPr marL="688975" lvl="1" indent="-344488" algn="just">
              <a:buFont typeface="Calibri" pitchFamily="34" charset="0"/>
              <a:buChar char="―"/>
            </a:pPr>
            <a:r>
              <a:rPr lang="en-US" dirty="0" smtClean="0">
                <a:solidFill>
                  <a:prstClr val="black"/>
                </a:solidFill>
                <a:latin typeface="Calibri"/>
                <a:ea typeface="+mn-ea"/>
              </a:rPr>
              <a:t>Integrating Franchise Management system </a:t>
            </a:r>
          </a:p>
          <a:p>
            <a:pPr marL="688975" lvl="1" indent="-344488" algn="just">
              <a:buFont typeface="Calibri" pitchFamily="34" charset="0"/>
              <a:buChar char="―"/>
            </a:pPr>
            <a:r>
              <a:rPr lang="en-US" dirty="0" smtClean="0">
                <a:solidFill>
                  <a:prstClr val="black"/>
                </a:solidFill>
                <a:latin typeface="Calibri"/>
                <a:ea typeface="+mn-ea"/>
              </a:rPr>
              <a:t>Enterprise Asset Management and Point Of Sales </a:t>
            </a:r>
          </a:p>
          <a:p>
            <a:pPr marL="342900" lvl="0" indent="-342900" algn="just" fontAlgn="auto">
              <a:buFont typeface="Arial" pitchFamily="34" charset="0"/>
              <a:buChar char="•"/>
            </a:pPr>
            <a:endParaRPr lang="en-US" sz="1600" dirty="0">
              <a:solidFill>
                <a:prstClr val="black"/>
              </a:solidFill>
              <a:latin typeface="Calibri"/>
              <a:ea typeface="+mn-ea"/>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sz="2000" smtClean="0"/>
              <a:t>Some key points covered in this chapter are:</a:t>
            </a:r>
            <a:endParaRPr sz="2000" dirty="0" smtClean="0"/>
          </a:p>
          <a:p>
            <a:pPr lvl="1">
              <a:defRPr/>
            </a:pPr>
            <a:r>
              <a:rPr sz="1800" dirty="0" smtClean="0"/>
              <a:t>Key players in the Travel Industry are Travel Agents and intermediaries, Hotels </a:t>
            </a:r>
            <a:r>
              <a:rPr lang="en-US" sz="1800" dirty="0" smtClean="0"/>
              <a:t>and Restaurants, Airlines and other transport providers. They are known as suppliers.</a:t>
            </a:r>
          </a:p>
          <a:p>
            <a:pPr lvl="1">
              <a:defRPr/>
            </a:pPr>
            <a:endParaRPr lang="en-US" sz="1800" dirty="0" smtClean="0"/>
          </a:p>
          <a:p>
            <a:pPr lvl="1">
              <a:defRPr/>
            </a:pPr>
            <a:r>
              <a:rPr lang="en-US" sz="1800" dirty="0" smtClean="0"/>
              <a:t>The travel planning process consists of: Dream, Search, Book, Experience, and Share.</a:t>
            </a:r>
          </a:p>
          <a:p>
            <a:pPr lvl="1">
              <a:defRPr/>
            </a:pPr>
            <a:endParaRPr lang="en-US" sz="1800" dirty="0" smtClean="0"/>
          </a:p>
          <a:p>
            <a:pPr lvl="1">
              <a:defRPr/>
            </a:pPr>
            <a:r>
              <a:rPr lang="en-US" sz="1800" dirty="0" smtClean="0"/>
              <a:t>Advances in technology have created new trends in the industry such as online booking, remote check-in, virtual sharing of holiday or travel experiences.</a:t>
            </a:r>
            <a:endParaRPr sz="1800" dirty="0" smtClean="0"/>
          </a:p>
          <a:p>
            <a:endParaRPr lang="en-US" sz="2000"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nvGraphicFramePr>
        <p:xfrm>
          <a:off x="2209800" y="2286000"/>
          <a:ext cx="6477000" cy="1828800"/>
        </p:xfrm>
        <a:graphic>
          <a:graphicData uri="http://schemas.openxmlformats.org/drawingml/2006/table">
            <a:tbl>
              <a:tblPr/>
              <a:tblGrid>
                <a:gridCol w="6477000"/>
              </a:tblGrid>
              <a:tr h="6096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kern="1200" cap="none" normalizeH="0" baseline="0" dirty="0" smtClean="0">
                          <a:ln>
                            <a:noFill/>
                          </a:ln>
                          <a:solidFill>
                            <a:schemeClr val="tx1"/>
                          </a:solidFill>
                          <a:effectLst/>
                          <a:latin typeface="+mj-lt"/>
                          <a:ea typeface="+mn-ea"/>
                          <a:cs typeface="+mn-cs"/>
                        </a:rPr>
                        <a:t>Rahul Sahu (279673) / Rupa Dutt (327371)</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28575" cap="flat" cmpd="sng" algn="ctr">
                      <a:solidFill>
                        <a:srgbClr val="134575"/>
                      </a:solidFill>
                      <a:prstDash val="solid"/>
                      <a:round/>
                      <a:headEnd type="none" w="med" len="med"/>
                      <a:tailEnd type="none" w="med" len="med"/>
                    </a:lnT>
                    <a:lnB w="3175" cap="flat" cmpd="sng" algn="ctr">
                      <a:solidFill>
                        <a:srgbClr val="134575"/>
                      </a:solidFill>
                      <a:prstDash val="solid"/>
                      <a:round/>
                      <a:headEnd type="none" w="med" len="med"/>
                      <a:tailEnd type="none" w="med" len="med"/>
                    </a:lnB>
                    <a:lnTlToBr>
                      <a:noFill/>
                    </a:lnTlToBr>
                    <a:lnBlToTr>
                      <a:noFill/>
                    </a:lnBlToTr>
                    <a:noFill/>
                  </a:tcPr>
                </a:tc>
              </a:tr>
              <a:tr h="1219200">
                <a:tc>
                  <a:txBody>
                    <a:bodyPr/>
                    <a:lstStyle/>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kern="1200" cap="none" normalizeH="0" baseline="0" dirty="0" smtClean="0">
                          <a:ln>
                            <a:noFill/>
                          </a:ln>
                          <a:solidFill>
                            <a:schemeClr val="tx1"/>
                          </a:solidFill>
                          <a:effectLst/>
                          <a:latin typeface="+mn-lt"/>
                          <a:ea typeface="+mn-ea"/>
                          <a:cs typeface="+mn-cs"/>
                        </a:rPr>
                        <a:t>Rahul is a </a:t>
                      </a:r>
                      <a:r>
                        <a:rPr kumimoji="0" lang="en-US" sz="1600" b="0" i="0" u="none" strike="noStrike" kern="1200" cap="none" normalizeH="0" baseline="0" dirty="0" smtClean="0">
                          <a:ln>
                            <a:noFill/>
                          </a:ln>
                          <a:solidFill>
                            <a:schemeClr val="tx1"/>
                          </a:solidFill>
                          <a:effectLst/>
                          <a:latin typeface="+mj-lt"/>
                          <a:ea typeface="+mn-ea"/>
                          <a:cs typeface="+mn-cs"/>
                        </a:rPr>
                        <a:t>Consultant in T&amp;H </a:t>
                      </a:r>
                      <a:r>
                        <a:rPr kumimoji="0" lang="en-US" sz="1600" b="0" i="0" u="none" strike="noStrike" kern="1200" cap="none" normalizeH="0" baseline="0" dirty="0" smtClean="0">
                          <a:ln>
                            <a:noFill/>
                          </a:ln>
                          <a:solidFill>
                            <a:schemeClr val="tx1"/>
                          </a:solidFill>
                          <a:effectLst/>
                          <a:latin typeface="+mn-lt"/>
                          <a:ea typeface="+mn-ea"/>
                          <a:cs typeface="+mn-cs"/>
                        </a:rPr>
                        <a:t>Cognizant Business Consulting (CBC)</a:t>
                      </a:r>
                      <a:r>
                        <a:rPr kumimoji="0" lang="en-US" sz="1600" b="0" i="0" u="none" strike="noStrike" kern="1200" cap="none" normalizeH="0" baseline="0" dirty="0" smtClean="0">
                          <a:ln>
                            <a:noFill/>
                          </a:ln>
                          <a:solidFill>
                            <a:schemeClr val="tx1"/>
                          </a:solidFill>
                          <a:effectLst/>
                          <a:latin typeface="+mj-lt"/>
                          <a:ea typeface="+mn-ea"/>
                          <a:cs typeface="+mn-cs"/>
                        </a:rPr>
                        <a:t>, while Rupa is a</a:t>
                      </a:r>
                      <a:r>
                        <a:rPr kumimoji="0" lang="en-US" sz="1600" b="0" i="0" u="none" strike="noStrike" kern="1200" cap="none" normalizeH="0" baseline="0" dirty="0" smtClean="0">
                          <a:ln>
                            <a:noFill/>
                          </a:ln>
                          <a:solidFill>
                            <a:schemeClr val="tx1"/>
                          </a:solidFill>
                          <a:effectLst/>
                          <a:latin typeface="+mn-lt"/>
                          <a:ea typeface="+mn-ea"/>
                          <a:cs typeface="+mn-cs"/>
                        </a:rPr>
                        <a:t> manager consulting in the T&amp;H CBC industry. </a:t>
                      </a:r>
                      <a:endParaRPr kumimoji="0" lang="en-US" sz="1600" b="0" i="0" u="none" strike="noStrike" kern="1200" cap="none" normalizeH="0" baseline="0" dirty="0" smtClean="0">
                        <a:ln>
                          <a:noFill/>
                        </a:ln>
                        <a:solidFill>
                          <a:schemeClr val="tx1"/>
                        </a:solidFill>
                        <a:effectLst/>
                        <a:latin typeface="+mj-lt"/>
                        <a:ea typeface="+mn-ea"/>
                        <a:cs typeface="+mn-cs"/>
                      </a:endParaRPr>
                    </a:p>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endParaRPr kumimoji="0" lang="en-US" sz="1600" b="0" i="0" u="none" strike="noStrike" kern="1200" cap="none" normalizeH="0" baseline="0" dirty="0" smtClean="0">
                        <a:ln>
                          <a:noFill/>
                        </a:ln>
                        <a:solidFill>
                          <a:schemeClr val="tx1"/>
                        </a:solidFill>
                        <a:effectLst/>
                        <a:latin typeface="+mn-lt"/>
                        <a:ea typeface="+mn-ea"/>
                        <a:cs typeface="+mn-cs"/>
                      </a:endParaRPr>
                    </a:p>
                    <a:p>
                      <a:pPr marL="0" marR="0" lvl="0" indent="0" algn="l" defTabSz="914400" rtl="0" eaLnBrk="1" fontAlgn="base" latinLnBrk="0" hangingPunct="1">
                        <a:lnSpc>
                          <a:spcPct val="100000"/>
                        </a:lnSpc>
                        <a:spcBef>
                          <a:spcPct val="20000"/>
                        </a:spcBef>
                        <a:spcAft>
                          <a:spcPct val="0"/>
                        </a:spcAft>
                        <a:buClrTx/>
                        <a:buSzPct val="95000"/>
                        <a:buFont typeface="Wingdings" pitchFamily="2" charset="2"/>
                        <a:buNone/>
                        <a:tabLst/>
                      </a:pPr>
                      <a:r>
                        <a:rPr kumimoji="0" lang="en-US" sz="1600" b="0" i="0" u="none" strike="noStrike" kern="1200" cap="none" normalizeH="0" baseline="0" dirty="0" smtClean="0">
                          <a:ln>
                            <a:noFill/>
                          </a:ln>
                          <a:solidFill>
                            <a:schemeClr val="tx1"/>
                          </a:solidFill>
                          <a:effectLst/>
                          <a:latin typeface="+mj-lt"/>
                          <a:ea typeface="+mn-ea"/>
                          <a:cs typeface="+mn-cs"/>
                        </a:rPr>
                        <a:t>T&amp;H L0/PPT/June 2012/ Version 1</a:t>
                      </a:r>
                    </a:p>
                  </a:txBody>
                  <a:tcPr horzOverflow="overflow">
                    <a:lnL w="3175" cap="flat" cmpd="sng" algn="ctr">
                      <a:solidFill>
                        <a:srgbClr val="134575"/>
                      </a:solidFill>
                      <a:prstDash val="solid"/>
                      <a:round/>
                      <a:headEnd type="none" w="med" len="med"/>
                      <a:tailEnd type="none" w="med" len="med"/>
                    </a:lnL>
                    <a:lnR w="28575" cap="flat" cmpd="sng" algn="ctr">
                      <a:solidFill>
                        <a:srgbClr val="134575"/>
                      </a:solidFill>
                      <a:prstDash val="solid"/>
                      <a:round/>
                      <a:headEnd type="none" w="med" len="med"/>
                      <a:tailEnd type="none" w="med" len="med"/>
                    </a:lnR>
                    <a:lnT w="3175" cap="flat" cmpd="sng" algn="ctr">
                      <a:solidFill>
                        <a:srgbClr val="134575"/>
                      </a:solidFill>
                      <a:prstDash val="solid"/>
                      <a:round/>
                      <a:headEnd type="none" w="med" len="med"/>
                      <a:tailEnd type="none" w="med" len="med"/>
                    </a:lnT>
                    <a:lnB w="28575" cap="flat" cmpd="sng" algn="ctr">
                      <a:solidFill>
                        <a:srgbClr val="134575"/>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Travel Agent</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solidFill>
                  <a:srgbClr val="FF0000"/>
                </a:solidFill>
              </a:rPr>
              <a:t>Travel Agents (TA) have been the most critical component of the T&amp;H industry</a:t>
            </a:r>
            <a:r>
              <a:rPr sz="2000" dirty="0" smtClean="0"/>
              <a:t>; intermediating between supply and demand enabling travel and holidays for the consumer.</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After completing this chapter, you will be able to:</a:t>
            </a:r>
          </a:p>
          <a:p>
            <a:pPr lvl="1"/>
            <a:r>
              <a:rPr sz="1800" dirty="0" smtClean="0"/>
              <a:t>Identify the different types of </a:t>
            </a:r>
            <a:r>
              <a:rPr sz="1800" dirty="0" err="1" smtClean="0"/>
              <a:t>TAs.</a:t>
            </a:r>
            <a:endParaRPr sz="1800" dirty="0" smtClean="0"/>
          </a:p>
          <a:p>
            <a:pPr lvl="1"/>
            <a:endParaRPr sz="1800" dirty="0" smtClean="0"/>
          </a:p>
          <a:p>
            <a:pPr lvl="1"/>
            <a:r>
              <a:rPr sz="1800" dirty="0" smtClean="0"/>
              <a:t>Identify the business models of </a:t>
            </a:r>
            <a:r>
              <a:rPr sz="1800" dirty="0" smtClean="0">
                <a:solidFill>
                  <a:srgbClr val="FF0000"/>
                </a:solidFill>
              </a:rPr>
              <a:t>Online Travel Agents (OTA).</a:t>
            </a:r>
          </a:p>
          <a:p>
            <a:pPr lvl="1"/>
            <a:endParaRPr sz="1800" dirty="0" smtClean="0"/>
          </a:p>
          <a:p>
            <a:pPr lvl="1"/>
            <a:r>
              <a:rPr sz="1800" dirty="0" smtClean="0"/>
              <a:t>Identify leading </a:t>
            </a:r>
            <a:r>
              <a:rPr lang="en-US" sz="1800" dirty="0" smtClean="0"/>
              <a:t>industry players.</a:t>
            </a:r>
            <a:endParaRPr sz="1800" dirty="0" smtClean="0"/>
          </a:p>
          <a:p>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Travel Agents</a:t>
            </a:r>
            <a:endParaRPr lang="en-US" dirty="0"/>
          </a:p>
        </p:txBody>
      </p:sp>
      <p:graphicFrame>
        <p:nvGraphicFramePr>
          <p:cNvPr id="5" name="Content Placeholder 4"/>
          <p:cNvGraphicFramePr>
            <a:graphicFrameLocks noGrp="1"/>
          </p:cNvGraphicFramePr>
          <p:nvPr>
            <p:ph idx="1"/>
          </p:nvPr>
        </p:nvGraphicFramePr>
        <p:xfrm>
          <a:off x="304800" y="2743200"/>
          <a:ext cx="8382000" cy="3352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52400" y="1524000"/>
            <a:ext cx="8763000" cy="1015663"/>
          </a:xfrm>
          <a:prstGeom prst="rect">
            <a:avLst/>
          </a:prstGeom>
        </p:spPr>
        <p:txBody>
          <a:bodyPr wrap="square">
            <a:spAutoFit/>
          </a:bodyPr>
          <a:lstStyle/>
          <a:p>
            <a:pPr marL="225425" indent="-225425">
              <a:buFont typeface="Arial" pitchFamily="34" charset="0"/>
              <a:buChar char="•"/>
            </a:pPr>
            <a:r>
              <a:rPr lang="en-US" sz="2000" dirty="0" smtClean="0"/>
              <a:t>TAs provide tourism related services to the customer on behalf of suppliers such as airlines, hotels, car rentals, cruise lines, railways, package tours, and so on. Travel Agents can be categorized into the following two types:</a:t>
            </a: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effectLst>
            <a:outerShdw sx="1000" sy="1000" algn="ctr" rotWithShape="0">
              <a:srgbClr val="000000"/>
            </a:outerShdw>
          </a:effectLst>
        </p:spPr>
        <p:txBody>
          <a:bodyPr/>
          <a:lstStyle/>
          <a:p>
            <a:r>
              <a:rPr sz="2000" dirty="0" smtClean="0"/>
              <a:t>The different kinds of </a:t>
            </a:r>
            <a:r>
              <a:rPr lang="en-US" sz="2000" dirty="0" smtClean="0"/>
              <a:t>TA</a:t>
            </a:r>
            <a:r>
              <a:rPr sz="2000" dirty="0" smtClean="0"/>
              <a:t>s are:</a:t>
            </a:r>
          </a:p>
          <a:p>
            <a:pPr lvl="1"/>
            <a:r>
              <a:rPr sz="1800" dirty="0" smtClean="0"/>
              <a:t>Travel Management Company </a:t>
            </a:r>
          </a:p>
          <a:p>
            <a:pPr marL="914400" lvl="2" indent="-173038"/>
            <a:r>
              <a:rPr lang="en-US" sz="1600" dirty="0" smtClean="0"/>
              <a:t>Manages </a:t>
            </a:r>
            <a:r>
              <a:rPr sz="1600" dirty="0" smtClean="0"/>
              <a:t>travel for corporate on negotiated contracts</a:t>
            </a:r>
          </a:p>
          <a:p>
            <a:pPr marL="914400" lvl="2" indent="-173038"/>
            <a:r>
              <a:rPr lang="en-US" sz="1600" dirty="0" smtClean="0"/>
              <a:t>Provides </a:t>
            </a:r>
            <a:r>
              <a:rPr sz="1600" dirty="0" smtClean="0"/>
              <a:t>expense management and reporting</a:t>
            </a:r>
          </a:p>
          <a:p>
            <a:pPr marL="914400" lvl="2" indent="-173038"/>
            <a:r>
              <a:rPr sz="1600" dirty="0" smtClean="0"/>
              <a:t>Some examples are Amex, Hogg Robinson Group (HRG), Carlson Wagonlit Travels (CWT), and </a:t>
            </a:r>
            <a:r>
              <a:rPr sz="1600" smtClean="0"/>
              <a:t>BCD Travels</a:t>
            </a:r>
            <a:endParaRPr sz="1600" dirty="0" smtClean="0"/>
          </a:p>
          <a:p>
            <a:pPr marL="914400" lvl="2" indent="-173038"/>
            <a:endParaRPr sz="1600" dirty="0" smtClean="0">
              <a:solidFill>
                <a:srgbClr val="FF0000"/>
              </a:solidFill>
            </a:endParaRPr>
          </a:p>
          <a:p>
            <a:pPr lvl="1"/>
            <a:r>
              <a:rPr sz="1800" dirty="0" smtClean="0"/>
              <a:t>General Sales Agent</a:t>
            </a:r>
          </a:p>
          <a:p>
            <a:pPr marL="914400" lvl="2" indent="-173038"/>
            <a:r>
              <a:rPr lang="en-US" sz="1600" dirty="0" smtClean="0"/>
              <a:t>Typically </a:t>
            </a:r>
            <a:r>
              <a:rPr sz="1600" dirty="0" smtClean="0"/>
              <a:t>are representatives for an airline in a specific region</a:t>
            </a:r>
          </a:p>
          <a:p>
            <a:pPr marL="914400" lvl="2" indent="-173038"/>
            <a:r>
              <a:rPr lang="en-US" sz="1600" dirty="0" smtClean="0"/>
              <a:t>Sells </a:t>
            </a:r>
            <a:r>
              <a:rPr sz="1600" smtClean="0"/>
              <a:t>all </a:t>
            </a:r>
            <a:r>
              <a:rPr sz="1600" dirty="0" smtClean="0"/>
              <a:t>products of the airline </a:t>
            </a:r>
          </a:p>
          <a:p>
            <a:pPr marL="914400" lvl="2" indent="-173038"/>
            <a:r>
              <a:rPr lang="en-US" sz="1600" dirty="0" smtClean="0"/>
              <a:t>Sells</a:t>
            </a:r>
            <a:r>
              <a:rPr sz="1600" dirty="0" smtClean="0"/>
              <a:t>, in some cases, products of more than one airline</a:t>
            </a:r>
          </a:p>
          <a:p>
            <a:pPr marL="914400" lvl="2" indent="-173038"/>
            <a:r>
              <a:rPr sz="1600" dirty="0" smtClean="0"/>
              <a:t>Sells other travel products as well sometimes</a:t>
            </a:r>
          </a:p>
          <a:p>
            <a:pPr marL="914400" lvl="2" indent="-173038"/>
            <a:r>
              <a:rPr sz="1600" dirty="0" smtClean="0"/>
              <a:t>For example, hotels, tours, and so on</a:t>
            </a:r>
          </a:p>
          <a:p>
            <a:pPr lvl="1"/>
            <a:endParaRPr sz="1800" dirty="0" smtClean="0"/>
          </a:p>
          <a:p>
            <a:pPr lvl="1"/>
            <a:endParaRPr dirty="0" smtClean="0"/>
          </a:p>
          <a:p>
            <a:pPr lvl="1"/>
            <a:endParaRPr sz="1800" dirty="0" smtClean="0"/>
          </a:p>
        </p:txBody>
      </p:sp>
      <p:sp>
        <p:nvSpPr>
          <p:cNvPr id="3" name="Title 2"/>
          <p:cNvSpPr>
            <a:spLocks noGrp="1"/>
          </p:cNvSpPr>
          <p:nvPr>
            <p:ph type="title"/>
          </p:nvPr>
        </p:nvSpPr>
        <p:spPr/>
        <p:txBody>
          <a:bodyPr/>
          <a:lstStyle/>
          <a:p>
            <a:r>
              <a:rPr lang="en-US" dirty="0" smtClean="0">
                <a:solidFill>
                  <a:schemeClr val="bg1"/>
                </a:solidFill>
                <a:ea typeface="Verdana" pitchFamily="34" charset="0"/>
                <a:cs typeface="Verdana" pitchFamily="34" charset="0"/>
              </a:rPr>
              <a:t>Types of Travel Agents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r>
              <a:rPr sz="1800" smtClean="0"/>
              <a:t>Tour Operators</a:t>
            </a:r>
          </a:p>
          <a:p>
            <a:pPr marL="914400" lvl="2" indent="-173038"/>
            <a:r>
              <a:rPr sz="1600" smtClean="0"/>
              <a:t>Combines different tour and travel components to create a holiday</a:t>
            </a:r>
          </a:p>
          <a:p>
            <a:pPr marL="914400" lvl="2" indent="-173038"/>
            <a:r>
              <a:rPr sz="1600" smtClean="0"/>
              <a:t>Prepares itinerary</a:t>
            </a:r>
          </a:p>
          <a:p>
            <a:pPr marL="914400" lvl="2" indent="-173038"/>
            <a:r>
              <a:rPr sz="1600" smtClean="0"/>
              <a:t>Typically includes, travel, accommodation, travel services</a:t>
            </a:r>
          </a:p>
          <a:p>
            <a:pPr marL="914400" lvl="2" indent="-173038"/>
            <a:r>
              <a:rPr sz="1600" smtClean="0"/>
              <a:t> Some examples are Cosmos and Kuoni</a:t>
            </a:r>
          </a:p>
          <a:p>
            <a:pPr marL="914400" lvl="2" indent="-173038"/>
            <a:endParaRPr sz="1600" smtClean="0"/>
          </a:p>
          <a:p>
            <a:pPr lvl="1"/>
            <a:r>
              <a:rPr sz="1800" smtClean="0"/>
              <a:t>Wholesaler or Merchant Agent</a:t>
            </a:r>
          </a:p>
          <a:p>
            <a:pPr marL="914400" lvl="2" indent="-173038"/>
            <a:r>
              <a:rPr lang="en-US" sz="1600" dirty="0" smtClean="0"/>
              <a:t>Provides </a:t>
            </a:r>
            <a:r>
              <a:rPr sz="1600" smtClean="0"/>
              <a:t>travel program, and tour and travel services to retail agents </a:t>
            </a:r>
          </a:p>
          <a:p>
            <a:pPr marL="914400" lvl="2" indent="-173038"/>
            <a:r>
              <a:rPr sz="1600" smtClean="0"/>
              <a:t> </a:t>
            </a:r>
            <a:r>
              <a:rPr lang="en-US" sz="1600" dirty="0" smtClean="0"/>
              <a:t>Does </a:t>
            </a:r>
            <a:r>
              <a:rPr sz="1600" smtClean="0"/>
              <a:t>not sell directly to the public</a:t>
            </a:r>
          </a:p>
          <a:p>
            <a:pPr marL="914400" lvl="2" indent="-173038"/>
            <a:r>
              <a:rPr sz="1600" smtClean="0"/>
              <a:t>An example is Gullivers (GTA)</a:t>
            </a:r>
          </a:p>
          <a:p>
            <a:pPr marL="914400" lvl="2" indent="-173038"/>
            <a:endParaRPr sz="1600" smtClean="0"/>
          </a:p>
          <a:p>
            <a:pPr lvl="1"/>
            <a:r>
              <a:rPr sz="1800" smtClean="0"/>
              <a:t>Online Travel Agent</a:t>
            </a:r>
          </a:p>
          <a:p>
            <a:pPr marL="914400" lvl="2" indent="-173038"/>
            <a:r>
              <a:rPr sz="1600" smtClean="0"/>
              <a:t> </a:t>
            </a:r>
            <a:r>
              <a:rPr lang="en-US" sz="1600" dirty="0" smtClean="0"/>
              <a:t>Conducts </a:t>
            </a:r>
            <a:r>
              <a:rPr sz="1600" smtClean="0"/>
              <a:t>business online</a:t>
            </a:r>
          </a:p>
          <a:p>
            <a:pPr marL="914400" lvl="2" indent="-173038"/>
            <a:r>
              <a:rPr sz="1600" smtClean="0"/>
              <a:t>A mainstream distribution channel for many parts of the travel industry</a:t>
            </a:r>
          </a:p>
          <a:p>
            <a:pPr marL="914400" lvl="2" indent="-173038"/>
            <a:r>
              <a:rPr sz="1600" smtClean="0"/>
              <a:t>Some examples are Expedia and MakeMyTrip</a:t>
            </a:r>
          </a:p>
          <a:p>
            <a:pPr marL="914400" lvl="2" indent="-173038"/>
            <a:endParaRPr sz="1600" smtClean="0"/>
          </a:p>
          <a:p>
            <a:pPr lvl="1"/>
            <a:endParaRPr sz="1800" smtClean="0"/>
          </a:p>
          <a:p>
            <a:endParaRPr lang="en-US" dirty="0"/>
          </a:p>
        </p:txBody>
      </p:sp>
      <p:sp>
        <p:nvSpPr>
          <p:cNvPr id="3" name="Title 2"/>
          <p:cNvSpPr>
            <a:spLocks noGrp="1"/>
          </p:cNvSpPr>
          <p:nvPr>
            <p:ph type="title"/>
          </p:nvPr>
        </p:nvSpPr>
        <p:spPr/>
        <p:txBody>
          <a:bodyPr/>
          <a:lstStyle/>
          <a:p>
            <a:r>
              <a:rPr lang="en-US" dirty="0" smtClean="0">
                <a:solidFill>
                  <a:schemeClr val="bg1"/>
                </a:solidFill>
                <a:ea typeface="Verdana" pitchFamily="34" charset="0"/>
                <a:cs typeface="Verdana" pitchFamily="34" charset="0"/>
              </a:rPr>
              <a:t>Types of Travel Agents (Contd.)</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online-travel-ecosystem.gif"/>
          <p:cNvPicPr>
            <a:picLocks noGrp="1" noChangeAspect="1"/>
          </p:cNvPicPr>
          <p:nvPr>
            <p:ph idx="1"/>
          </p:nvPr>
        </p:nvPicPr>
        <p:blipFill>
          <a:blip r:embed="rId2" cstate="print"/>
          <a:stretch>
            <a:fillRect/>
          </a:stretch>
        </p:blipFill>
        <p:spPr>
          <a:xfrm>
            <a:off x="4343400" y="3581400"/>
            <a:ext cx="4171761" cy="2592387"/>
          </a:xfrm>
        </p:spPr>
      </p:pic>
      <p:sp>
        <p:nvSpPr>
          <p:cNvPr id="2" name="Title 1"/>
          <p:cNvSpPr>
            <a:spLocks noGrp="1"/>
          </p:cNvSpPr>
          <p:nvPr>
            <p:ph type="title"/>
          </p:nvPr>
        </p:nvSpPr>
        <p:spPr/>
        <p:txBody>
          <a:bodyPr/>
          <a:lstStyle/>
          <a:p>
            <a:r>
              <a:rPr lang="en-US" dirty="0" smtClean="0"/>
              <a:t>Online Travel Agent</a:t>
            </a:r>
            <a:endParaRPr lang="en-US" dirty="0"/>
          </a:p>
        </p:txBody>
      </p:sp>
      <p:pic>
        <p:nvPicPr>
          <p:cNvPr id="6" name="Content Placeholder 4" descr="online-travel.jpg"/>
          <p:cNvPicPr>
            <a:picLocks noChangeAspect="1"/>
          </p:cNvPicPr>
          <p:nvPr/>
        </p:nvPicPr>
        <p:blipFill>
          <a:blip r:embed="rId3" cstate="print"/>
          <a:stretch>
            <a:fillRect/>
          </a:stretch>
        </p:blipFill>
        <p:spPr bwMode="auto">
          <a:xfrm>
            <a:off x="381000" y="3724275"/>
            <a:ext cx="3657600" cy="2524125"/>
          </a:xfrm>
          <a:prstGeom prst="rect">
            <a:avLst/>
          </a:prstGeom>
          <a:noFill/>
          <a:ln w="9525">
            <a:noFill/>
            <a:miter lim="800000"/>
            <a:headEnd/>
            <a:tailEnd/>
          </a:ln>
        </p:spPr>
      </p:pic>
      <p:sp>
        <p:nvSpPr>
          <p:cNvPr id="7" name="Rectangle 6"/>
          <p:cNvSpPr/>
          <p:nvPr/>
        </p:nvSpPr>
        <p:spPr>
          <a:xfrm>
            <a:off x="152400" y="1566208"/>
            <a:ext cx="8763000" cy="1938992"/>
          </a:xfrm>
          <a:prstGeom prst="rect">
            <a:avLst/>
          </a:prstGeom>
        </p:spPr>
        <p:txBody>
          <a:bodyPr wrap="square">
            <a:spAutoFit/>
          </a:bodyPr>
          <a:lstStyle/>
          <a:p>
            <a:pPr marL="292100" indent="-292100">
              <a:buFont typeface="Arial" pitchFamily="34" charset="0"/>
              <a:buChar char="•"/>
            </a:pPr>
            <a:r>
              <a:rPr lang="en-US" sz="2000" dirty="0" smtClean="0"/>
              <a:t>OTAs have greatly improved the travel shopping experience and convenience for consumers with increased pricing transparency, shopping convenience, and relevance of content.</a:t>
            </a:r>
          </a:p>
          <a:p>
            <a:pPr marL="292100" indent="-292100">
              <a:buFont typeface="Arial" pitchFamily="34" charset="0"/>
              <a:buChar char="•"/>
            </a:pPr>
            <a:r>
              <a:rPr lang="en-US" sz="2000" dirty="0" smtClean="0"/>
              <a:t>They have made significant contributions to hotel search result displays and sorting options making it easier for travelers to compare options from hundreds of possible results.</a:t>
            </a:r>
            <a:endParaRPr lang="en-US" sz="20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5029200"/>
          </a:xfrm>
        </p:spPr>
        <p:txBody>
          <a:bodyPr/>
          <a:lstStyle/>
          <a:p>
            <a:pPr marL="225425" indent="-225425"/>
            <a:r>
              <a:rPr lang="en-US" sz="2000" dirty="0" smtClean="0"/>
              <a:t>The advent of the internet and subsequently the OTAs or Internet Distribution Systems resulted in innovations in how travel products are sold. They are:</a:t>
            </a:r>
          </a:p>
          <a:p>
            <a:pPr marL="463550" lvl="1" indent="-238125"/>
            <a:r>
              <a:rPr lang="en-US" sz="1800" dirty="0" smtClean="0">
                <a:solidFill>
                  <a:srgbClr val="FF0000"/>
                </a:solidFill>
              </a:rPr>
              <a:t>Opaque fares: Opaque fares allow travelers to get deeply discounted plane tickets. Airline and exact departure times are hidden until the flight ticket is purchased, and travelers do not get loyalty </a:t>
            </a:r>
            <a:r>
              <a:rPr sz="1800" dirty="0" smtClean="0">
                <a:solidFill>
                  <a:srgbClr val="FF0000"/>
                </a:solidFill>
              </a:rPr>
              <a:t>points. For example Priceline’s Name Your Own Price airfare bidding model. </a:t>
            </a:r>
            <a:endParaRPr lang="en-US" sz="1800" dirty="0" smtClean="0">
              <a:solidFill>
                <a:srgbClr val="FF0000"/>
              </a:solidFill>
            </a:endParaRPr>
          </a:p>
          <a:p>
            <a:pPr marL="463550" lvl="1" indent="-238125"/>
            <a:r>
              <a:rPr sz="1800" dirty="0" smtClean="0">
                <a:solidFill>
                  <a:srgbClr val="FF0000"/>
                </a:solidFill>
              </a:rPr>
              <a:t>Dynamic packaging: </a:t>
            </a:r>
            <a:r>
              <a:rPr lang="en-US" sz="1800" dirty="0" smtClean="0">
                <a:solidFill>
                  <a:srgbClr val="FF0000"/>
                </a:solidFill>
              </a:rPr>
              <a:t>Debuted by Expedia, now standard throughout online travel, this </a:t>
            </a:r>
            <a:r>
              <a:rPr lang="en-US" sz="1800" i="1" dirty="0" smtClean="0">
                <a:solidFill>
                  <a:srgbClr val="FF0000"/>
                </a:solidFill>
              </a:rPr>
              <a:t>book together and save</a:t>
            </a:r>
            <a:r>
              <a:rPr lang="en-US" sz="1800" dirty="0" smtClean="0">
                <a:solidFill>
                  <a:srgbClr val="FF0000"/>
                </a:solidFill>
              </a:rPr>
              <a:t> option allow travelers to shop for multiple </a:t>
            </a:r>
            <a:r>
              <a:rPr sz="1800" dirty="0" smtClean="0">
                <a:solidFill>
                  <a:srgbClr val="FF0000"/>
                </a:solidFill>
              </a:rPr>
              <a:t>components, such as </a:t>
            </a:r>
            <a:r>
              <a:rPr sz="1800" i="1" dirty="0" smtClean="0">
                <a:solidFill>
                  <a:srgbClr val="FF0000"/>
                </a:solidFill>
              </a:rPr>
              <a:t>Flight + Hotel</a:t>
            </a:r>
            <a:r>
              <a:rPr sz="1800" dirty="0" smtClean="0">
                <a:solidFill>
                  <a:srgbClr val="FF0000"/>
                </a:solidFill>
              </a:rPr>
              <a:t>, </a:t>
            </a:r>
            <a:r>
              <a:rPr lang="en-US" sz="1800" dirty="0" smtClean="0">
                <a:solidFill>
                  <a:srgbClr val="FF0000"/>
                </a:solidFill>
              </a:rPr>
              <a:t>in a single search</a:t>
            </a:r>
            <a:r>
              <a:rPr sz="1800" dirty="0" smtClean="0">
                <a:solidFill>
                  <a:srgbClr val="FF0000"/>
                </a:solidFill>
              </a:rPr>
              <a:t>.</a:t>
            </a:r>
            <a:endParaRPr lang="en-US" sz="1800" dirty="0" smtClean="0">
              <a:solidFill>
                <a:srgbClr val="FF0000"/>
              </a:solidFill>
            </a:endParaRPr>
          </a:p>
          <a:p>
            <a:pPr marL="463550" lvl="1" indent="-238125"/>
            <a:r>
              <a:rPr sz="1800" dirty="0" smtClean="0"/>
              <a:t>Flexible and alternative date search: </a:t>
            </a:r>
            <a:r>
              <a:rPr lang="en-US" sz="1800" dirty="0" smtClean="0"/>
              <a:t>This allows travelers to compare flight options across multiple departure times and return dates to find the lowest possible fare.</a:t>
            </a:r>
          </a:p>
          <a:p>
            <a:pPr marL="463550" lvl="1" indent="-238125"/>
            <a:r>
              <a:rPr sz="1800" dirty="0" smtClean="0"/>
              <a:t>Alternative airport search: </a:t>
            </a:r>
            <a:r>
              <a:rPr lang="en-US" sz="1800" dirty="0" smtClean="0"/>
              <a:t>Travelers can search across multiple departure and arrival airports within an acceptable distance to find the lowest possible fare or most convenient schedule.</a:t>
            </a:r>
          </a:p>
          <a:p>
            <a:pPr marL="463550" lvl="1" indent="-238125"/>
            <a:r>
              <a:rPr sz="1800" dirty="0" smtClean="0"/>
              <a:t>Low-fare notifications: </a:t>
            </a:r>
            <a:r>
              <a:rPr lang="en-US" sz="1800" dirty="0" smtClean="0"/>
              <a:t>OTAs introduced a feature that would e-mail customers about specific deals on particular O&amp;D (origin and destination) pairs.</a:t>
            </a:r>
          </a:p>
          <a:p>
            <a:endParaRPr lang="en-US" sz="1600" dirty="0"/>
          </a:p>
        </p:txBody>
      </p:sp>
      <p:sp>
        <p:nvSpPr>
          <p:cNvPr id="2" name="Title 1"/>
          <p:cNvSpPr>
            <a:spLocks noGrp="1"/>
          </p:cNvSpPr>
          <p:nvPr>
            <p:ph type="title"/>
          </p:nvPr>
        </p:nvSpPr>
        <p:spPr/>
        <p:txBody>
          <a:bodyPr/>
          <a:lstStyle/>
          <a:p>
            <a:r>
              <a:rPr lang="en-US" dirty="0" smtClean="0"/>
              <a:t>OTA Sales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Revenue Streams for TAs</a:t>
            </a:r>
            <a:endParaRPr lang="en-US" dirty="0"/>
          </a:p>
        </p:txBody>
      </p:sp>
      <p:graphicFrame>
        <p:nvGraphicFramePr>
          <p:cNvPr id="5" name="Content Placeholder 4"/>
          <p:cNvGraphicFramePr>
            <a:graphicFrameLocks noGrp="1"/>
          </p:cNvGraphicFramePr>
          <p:nvPr>
            <p:ph idx="1"/>
          </p:nvPr>
        </p:nvGraphicFramePr>
        <p:xfrm>
          <a:off x="457200" y="3124200"/>
          <a:ext cx="8305800" cy="1752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5"/>
          <p:cNvGrpSpPr/>
          <p:nvPr/>
        </p:nvGrpSpPr>
        <p:grpSpPr>
          <a:xfrm>
            <a:off x="1828800" y="4953000"/>
            <a:ext cx="1860091" cy="1707691"/>
            <a:chOff x="3352800" y="523867"/>
            <a:chExt cx="1936291" cy="1936291"/>
          </a:xfrm>
          <a:solidFill>
            <a:schemeClr val="accent6">
              <a:lumMod val="75000"/>
            </a:schemeClr>
          </a:solidFill>
          <a:effectLst>
            <a:outerShdw blurRad="203200" dist="50800" dir="5400000" algn="ctr" rotWithShape="0">
              <a:srgbClr val="000000">
                <a:alpha val="43137"/>
              </a:srgbClr>
            </a:outerShdw>
          </a:effectLst>
          <a:scene3d>
            <a:camera prst="orthographicFront"/>
            <a:lightRig rig="threePt" dir="t">
              <a:rot lat="0" lon="0" rev="7500000"/>
            </a:lightRig>
          </a:scene3d>
        </p:grpSpPr>
        <p:sp>
          <p:nvSpPr>
            <p:cNvPr id="7" name="Oval 6"/>
            <p:cNvSpPr/>
            <p:nvPr/>
          </p:nvSpPr>
          <p:spPr>
            <a:xfrm>
              <a:off x="3352800" y="523867"/>
              <a:ext cx="1936291" cy="1936291"/>
            </a:xfrm>
            <a:prstGeom prst="ellipse">
              <a:avLst/>
            </a:prstGeom>
            <a:grpFill/>
            <a:sp3d prstMaterial="plastic">
              <a:bevelT w="127000" h="25400" prst="relaxedInset"/>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8" name="Oval 4"/>
            <p:cNvSpPr/>
            <p:nvPr/>
          </p:nvSpPr>
          <p:spPr>
            <a:xfrm>
              <a:off x="3670086" y="955868"/>
              <a:ext cx="1269145" cy="1036807"/>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600" dirty="0" smtClean="0"/>
                <a:t>Transaction Fee to GDS</a:t>
              </a:r>
              <a:endParaRPr lang="en-US" sz="1600" dirty="0"/>
            </a:p>
          </p:txBody>
        </p:sp>
      </p:grpSp>
      <p:sp>
        <p:nvSpPr>
          <p:cNvPr id="12" name="Rectangle 11"/>
          <p:cNvSpPr/>
          <p:nvPr/>
        </p:nvSpPr>
        <p:spPr>
          <a:xfrm>
            <a:off x="685800" y="5638800"/>
            <a:ext cx="762000" cy="304800"/>
          </a:xfrm>
          <a:prstGeom prst="rect">
            <a:avLst/>
          </a:prstGeom>
          <a:solidFill>
            <a:srgbClr val="BC4744"/>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12"/>
          <p:cNvGrpSpPr/>
          <p:nvPr/>
        </p:nvGrpSpPr>
        <p:grpSpPr>
          <a:xfrm>
            <a:off x="4191000" y="5257800"/>
            <a:ext cx="970648" cy="1046848"/>
            <a:chOff x="5468772" y="652913"/>
            <a:chExt cx="1123048" cy="1123048"/>
          </a:xfrm>
          <a:scene3d>
            <a:camera prst="orthographicFront"/>
            <a:lightRig rig="threePt" dir="t">
              <a:rot lat="0" lon="0" rev="7500000"/>
            </a:lightRig>
          </a:scene3d>
        </p:grpSpPr>
        <p:sp>
          <p:nvSpPr>
            <p:cNvPr id="14" name="Equal 13"/>
            <p:cNvSpPr/>
            <p:nvPr/>
          </p:nvSpPr>
          <p:spPr>
            <a:xfrm>
              <a:off x="5468772" y="652913"/>
              <a:ext cx="1123048" cy="1123048"/>
            </a:xfrm>
            <a:prstGeom prst="mathEqual">
              <a:avLst/>
            </a:prstGeom>
            <a:sp3d z="-70000" extrusionH="63500" prstMaterial="matte">
              <a:bevelT w="25400" h="6350" prst="relaxedInset"/>
              <a:contourClr>
                <a:schemeClr val="bg1"/>
              </a:contourClr>
            </a:sp3d>
          </p:spPr>
          <p:style>
            <a:lnRef idx="0">
              <a:schemeClr val="lt1">
                <a:hueOff val="0"/>
                <a:satOff val="0"/>
                <a:lumOff val="0"/>
                <a:alphaOff val="0"/>
              </a:schemeClr>
            </a:lnRef>
            <a:fillRef idx="1">
              <a:schemeClr val="accent3">
                <a:hueOff val="0"/>
                <a:satOff val="0"/>
                <a:lumOff val="0"/>
                <a:alphaOff val="0"/>
              </a:schemeClr>
            </a:fillRef>
            <a:effectRef idx="2">
              <a:schemeClr val="accent3">
                <a:hueOff val="0"/>
                <a:satOff val="0"/>
                <a:lumOff val="0"/>
                <a:alphaOff val="0"/>
              </a:schemeClr>
            </a:effectRef>
            <a:fontRef idx="minor">
              <a:schemeClr val="lt1"/>
            </a:fontRef>
          </p:style>
        </p:sp>
        <p:sp>
          <p:nvSpPr>
            <p:cNvPr id="15" name="Equal 4"/>
            <p:cNvSpPr/>
            <p:nvPr/>
          </p:nvSpPr>
          <p:spPr>
            <a:xfrm>
              <a:off x="5617632" y="884261"/>
              <a:ext cx="825328" cy="660352"/>
            </a:xfrm>
            <a:prstGeom prst="rect">
              <a:avLst/>
            </a:prstGeom>
            <a:sp3d z="-7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p:txBody>
        </p:sp>
      </p:grpSp>
      <p:grpSp>
        <p:nvGrpSpPr>
          <p:cNvPr id="6" name="Group 15"/>
          <p:cNvGrpSpPr/>
          <p:nvPr/>
        </p:nvGrpSpPr>
        <p:grpSpPr>
          <a:xfrm>
            <a:off x="5486400" y="4800600"/>
            <a:ext cx="1828800" cy="1905000"/>
            <a:chOff x="6749048" y="246291"/>
            <a:chExt cx="1936291" cy="1936291"/>
          </a:xfrm>
          <a:solidFill>
            <a:srgbClr val="A44687"/>
          </a:solidFill>
          <a:effectLst>
            <a:outerShdw blurRad="203200" dist="50800" dir="5400000" algn="ctr" rotWithShape="0">
              <a:srgbClr val="000000">
                <a:alpha val="43137"/>
              </a:srgbClr>
            </a:outerShdw>
          </a:effectLst>
          <a:scene3d>
            <a:camera prst="orthographicFront"/>
            <a:lightRig rig="threePt" dir="t">
              <a:rot lat="0" lon="0" rev="7500000"/>
            </a:lightRig>
          </a:scene3d>
        </p:grpSpPr>
        <p:sp>
          <p:nvSpPr>
            <p:cNvPr id="17" name="Oval 16"/>
            <p:cNvSpPr/>
            <p:nvPr/>
          </p:nvSpPr>
          <p:spPr>
            <a:xfrm>
              <a:off x="6749048" y="246291"/>
              <a:ext cx="1936291" cy="1936291"/>
            </a:xfrm>
            <a:prstGeom prst="ellipse">
              <a:avLst/>
            </a:prstGeom>
            <a:grpFill/>
            <a:sp3d prstMaterial="plastic">
              <a:bevelT w="127000" h="25400" prst="relaxedInset"/>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sp>
        <p:sp>
          <p:nvSpPr>
            <p:cNvPr id="18" name="Oval 4"/>
            <p:cNvSpPr/>
            <p:nvPr/>
          </p:nvSpPr>
          <p:spPr>
            <a:xfrm>
              <a:off x="7032611" y="711001"/>
              <a:ext cx="1369165" cy="100687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50800" tIns="50800" rIns="50800" bIns="50800" numCol="1" spcCol="1270" anchor="ctr" anchorCtr="0">
              <a:noAutofit/>
            </a:bodyPr>
            <a:lstStyle/>
            <a:p>
              <a:pPr lvl="0" algn="ctr" defTabSz="1778000">
                <a:lnSpc>
                  <a:spcPct val="90000"/>
                </a:lnSpc>
                <a:spcBef>
                  <a:spcPct val="0"/>
                </a:spcBef>
                <a:spcAft>
                  <a:spcPct val="35000"/>
                </a:spcAft>
              </a:pPr>
              <a:r>
                <a:rPr lang="en-US" sz="3200" b="1" kern="1200" dirty="0" smtClean="0"/>
                <a:t>$ $</a:t>
              </a:r>
              <a:r>
                <a:rPr lang="en-US" sz="4000" b="1" kern="1200" dirty="0" smtClean="0"/>
                <a:t> </a:t>
              </a:r>
              <a:endParaRPr lang="en-US" sz="4000" b="1" kern="1200" dirty="0"/>
            </a:p>
          </p:txBody>
        </p:sp>
      </p:grpSp>
      <p:sp>
        <p:nvSpPr>
          <p:cNvPr id="19" name="TextBox 18"/>
          <p:cNvSpPr txBox="1"/>
          <p:nvPr/>
        </p:nvSpPr>
        <p:spPr>
          <a:xfrm>
            <a:off x="228600" y="1524000"/>
            <a:ext cx="8763000" cy="1631216"/>
          </a:xfrm>
          <a:prstGeom prst="rect">
            <a:avLst/>
          </a:prstGeom>
          <a:noFill/>
        </p:spPr>
        <p:txBody>
          <a:bodyPr wrap="square" rtlCol="0">
            <a:spAutoFit/>
          </a:bodyPr>
          <a:lstStyle/>
          <a:p>
            <a:pPr marL="173038" indent="-173038">
              <a:buFont typeface="Arial" pitchFamily="34" charset="0"/>
              <a:buChar char="•"/>
            </a:pPr>
            <a:r>
              <a:rPr lang="en-US" sz="2000" dirty="0" smtClean="0">
                <a:solidFill>
                  <a:srgbClr val="FF0000"/>
                </a:solidFill>
              </a:rPr>
              <a:t> Source of revenue for a TA is the commission or fee they receive from suppliers, such as airlines, hotels, and so on, for selling their products. They also get fees from the travel management contracts they may have with </a:t>
            </a:r>
            <a:r>
              <a:rPr lang="en-US" sz="2000" dirty="0" err="1" smtClean="0">
                <a:solidFill>
                  <a:srgbClr val="FF0000"/>
                </a:solidFill>
              </a:rPr>
              <a:t>corporates</a:t>
            </a:r>
            <a:r>
              <a:rPr lang="en-US" sz="2000" dirty="0" smtClean="0">
                <a:solidFill>
                  <a:srgbClr val="FF0000"/>
                </a:solidFill>
              </a:rPr>
              <a:t>.</a:t>
            </a:r>
          </a:p>
          <a:p>
            <a:pPr marL="173038" indent="-173038">
              <a:buFont typeface="Arial" pitchFamily="34" charset="0"/>
              <a:buChar char="•"/>
            </a:pPr>
            <a:r>
              <a:rPr lang="en-US" sz="2000" dirty="0" smtClean="0">
                <a:solidFill>
                  <a:srgbClr val="FF0000"/>
                </a:solidFill>
              </a:rPr>
              <a:t> Apart from the standard business expenses, TAs also have to pay a fee to GDS to access their services.</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sz="2000" dirty="0" smtClean="0"/>
              <a:t>The key points covered in this chapter are:</a:t>
            </a:r>
          </a:p>
          <a:p>
            <a:pPr lvl="1">
              <a:spcBef>
                <a:spcPts val="0"/>
              </a:spcBef>
              <a:spcAft>
                <a:spcPts val="600"/>
              </a:spcAft>
              <a:defRPr/>
            </a:pPr>
            <a:r>
              <a:rPr sz="1800" dirty="0" smtClean="0"/>
              <a:t>There are many types of TAs depending on the type of service they provide and the mode in which they operate.</a:t>
            </a:r>
          </a:p>
          <a:p>
            <a:pPr lvl="1">
              <a:spcBef>
                <a:spcPts val="0"/>
              </a:spcBef>
              <a:spcAft>
                <a:spcPts val="600"/>
              </a:spcAft>
              <a:defRPr/>
            </a:pPr>
            <a:endParaRPr sz="1800" dirty="0" smtClean="0"/>
          </a:p>
          <a:p>
            <a:pPr lvl="1">
              <a:spcBef>
                <a:spcPts val="0"/>
              </a:spcBef>
              <a:spcAft>
                <a:spcPts val="600"/>
              </a:spcAft>
              <a:defRPr/>
            </a:pPr>
            <a:r>
              <a:rPr lang="en-US" sz="1800" dirty="0" smtClean="0"/>
              <a:t>Unlike traditional </a:t>
            </a:r>
            <a:r>
              <a:rPr sz="1800" dirty="0" smtClean="0"/>
              <a:t>TAs, </a:t>
            </a:r>
            <a:r>
              <a:rPr lang="en-US" sz="1800" dirty="0" smtClean="0"/>
              <a:t>online </a:t>
            </a:r>
            <a:r>
              <a:rPr sz="1800" dirty="0" smtClean="0"/>
              <a:t>TAs do </a:t>
            </a:r>
            <a:r>
              <a:rPr lang="en-US" sz="1800" dirty="0" smtClean="0"/>
              <a:t>not have a brick and mortar presence. Their business is necessarily conducted via the Internet or web.</a:t>
            </a:r>
          </a:p>
          <a:p>
            <a:pPr lvl="1">
              <a:spcBef>
                <a:spcPts val="0"/>
              </a:spcBef>
              <a:spcAft>
                <a:spcPts val="600"/>
              </a:spcAft>
              <a:defRPr/>
            </a:pPr>
            <a:endParaRPr lang="en-US" sz="1800" dirty="0" smtClean="0"/>
          </a:p>
          <a:p>
            <a:pPr lvl="1">
              <a:spcBef>
                <a:spcPts val="0"/>
              </a:spcBef>
              <a:spcAft>
                <a:spcPts val="600"/>
              </a:spcAft>
              <a:defRPr/>
            </a:pPr>
            <a:r>
              <a:rPr lang="en-US" sz="1800" dirty="0" smtClean="0"/>
              <a:t>Some well known </a:t>
            </a:r>
            <a:r>
              <a:rPr lang="en-US" sz="1800" dirty="0" smtClean="0">
                <a:solidFill>
                  <a:srgbClr val="FF0000"/>
                </a:solidFill>
              </a:rPr>
              <a:t>travel agents </a:t>
            </a:r>
            <a:r>
              <a:rPr lang="en-US" sz="1800" dirty="0" smtClean="0"/>
              <a:t>are Amex, Thomas Cook, </a:t>
            </a:r>
            <a:r>
              <a:rPr lang="en-US" sz="1800" dirty="0" err="1" smtClean="0">
                <a:solidFill>
                  <a:srgbClr val="FF0000"/>
                </a:solidFill>
              </a:rPr>
              <a:t>Kuoni</a:t>
            </a:r>
            <a:r>
              <a:rPr lang="en-US" sz="1800" dirty="0" smtClean="0">
                <a:solidFill>
                  <a:srgbClr val="FF0000"/>
                </a:solidFill>
              </a:rPr>
              <a:t>, TUI, Expedia</a:t>
            </a:r>
            <a:r>
              <a:rPr lang="en-US" sz="1800" dirty="0" smtClean="0"/>
              <a:t>, </a:t>
            </a:r>
            <a:r>
              <a:rPr sz="1800" dirty="0" smtClean="0"/>
              <a:t>and so on.</a:t>
            </a:r>
          </a:p>
          <a:p>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smtClean="0"/>
              <a:t>After completing this course, you will be able to:</a:t>
            </a:r>
            <a:endParaRPr sz="2000" dirty="0" smtClean="0"/>
          </a:p>
          <a:p>
            <a:pPr lvl="1"/>
            <a:r>
              <a:rPr sz="1800" smtClean="0"/>
              <a:t>Recognise the Travel and Hospitality (T&amp;H) industry structure.</a:t>
            </a:r>
          </a:p>
          <a:p>
            <a:pPr lvl="1"/>
            <a:endParaRPr sz="1800" smtClean="0"/>
          </a:p>
          <a:p>
            <a:pPr lvl="1"/>
            <a:r>
              <a:rPr sz="1800" smtClean="0"/>
              <a:t>Identify the different components in the industry.</a:t>
            </a:r>
          </a:p>
          <a:p>
            <a:pPr lvl="1"/>
            <a:endParaRPr sz="1800" smtClean="0"/>
          </a:p>
          <a:p>
            <a:pPr lvl="1"/>
            <a:r>
              <a:rPr sz="1800" smtClean="0"/>
              <a:t>Recognise the operations of T&amp;H service providers.</a:t>
            </a:r>
          </a:p>
          <a:p>
            <a:pPr lvl="1"/>
            <a:endParaRPr sz="1800" smtClean="0"/>
          </a:p>
          <a:p>
            <a:pPr lvl="1"/>
            <a:r>
              <a:rPr sz="1800" smtClean="0"/>
              <a:t>Recognise and Identify organizations in the industry.</a:t>
            </a: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Intermediaries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smtClean="0"/>
              <a:t>Intermediaries</a:t>
            </a:r>
            <a:r>
              <a:rPr sz="2000" dirty="0" smtClean="0"/>
              <a:t>, until the recent internet explosion, were behind </a:t>
            </a:r>
            <a:r>
              <a:rPr lang="en-US" sz="2000" dirty="0" smtClean="0"/>
              <a:t>the scene players</a:t>
            </a:r>
            <a:r>
              <a:rPr sz="2000" dirty="0" smtClean="0"/>
              <a:t> in the travel industry. They have enabled seamless global travel by bringing a wide choice of T&amp;H suppliers right to </a:t>
            </a:r>
            <a:r>
              <a:rPr sz="2000" smtClean="0"/>
              <a:t>our fingertips.</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dirty="0" smtClean="0"/>
              <a:t>After completing this chapter, you will be able to:</a:t>
            </a:r>
          </a:p>
          <a:p>
            <a:pPr marL="569913" lvl="1" indent="-225425">
              <a:spcBef>
                <a:spcPts val="0"/>
              </a:spcBef>
            </a:pPr>
            <a:r>
              <a:rPr sz="1800" smtClean="0"/>
              <a:t>Describe </a:t>
            </a:r>
            <a:r>
              <a:rPr sz="1800" dirty="0" smtClean="0"/>
              <a:t>how the T&amp;H products and services are distributed.</a:t>
            </a:r>
          </a:p>
          <a:p>
            <a:pPr marL="569913" lvl="1" indent="-225425">
              <a:spcBef>
                <a:spcPts val="0"/>
              </a:spcBef>
            </a:pPr>
            <a:endParaRPr sz="1800" dirty="0" smtClean="0"/>
          </a:p>
          <a:p>
            <a:pPr marL="569913" lvl="1" indent="-225425">
              <a:spcBef>
                <a:spcPts val="0"/>
              </a:spcBef>
            </a:pPr>
            <a:r>
              <a:rPr sz="1800" dirty="0" smtClean="0"/>
              <a:t>Identify GDS evolution and operation.</a:t>
            </a:r>
          </a:p>
          <a:p>
            <a:pPr marL="569913" lvl="1" indent="-225425">
              <a:spcBef>
                <a:spcPts val="0"/>
              </a:spcBef>
            </a:pPr>
            <a:endParaRPr sz="1800" dirty="0" smtClean="0"/>
          </a:p>
          <a:p>
            <a:pPr marL="569913" lvl="1" indent="-225425">
              <a:spcBef>
                <a:spcPts val="0"/>
              </a:spcBef>
            </a:pPr>
            <a:r>
              <a:rPr lang="en-US" sz="1800" dirty="0" smtClean="0"/>
              <a:t>Recognize the leading intermediaries.</a:t>
            </a:r>
          </a:p>
          <a:p>
            <a:pPr marL="569913" lvl="1" indent="-225425">
              <a:spcBef>
                <a:spcPts val="0"/>
              </a:spcBef>
            </a:pPr>
            <a:endParaRPr lang="en-US" sz="1800" dirty="0" smtClean="0"/>
          </a:p>
          <a:p>
            <a:pPr marL="569913" lvl="1" indent="-225425">
              <a:spcBef>
                <a:spcPts val="0"/>
              </a:spcBef>
            </a:pPr>
            <a:r>
              <a:rPr sz="1800" dirty="0" smtClean="0"/>
              <a:t>Recognize how </a:t>
            </a:r>
            <a:r>
              <a:rPr lang="en-US" sz="1800" dirty="0" smtClean="0"/>
              <a:t>intermediation works in the industry and its impact.</a:t>
            </a:r>
          </a:p>
          <a:p>
            <a:pPr marL="569913" lvl="1" indent="-225425">
              <a:spcBef>
                <a:spcPts val="0"/>
              </a:spcBef>
            </a:pPr>
            <a:endParaRPr lang="en-US" sz="1800" dirty="0" smtClean="0"/>
          </a:p>
          <a:p>
            <a:pPr marL="569913" lvl="1" indent="-225425">
              <a:spcBef>
                <a:spcPts val="0"/>
              </a:spcBef>
            </a:pPr>
            <a:r>
              <a:rPr lang="en-US" sz="1800" dirty="0" smtClean="0"/>
              <a:t>Define the concept of Direct Connect.</a:t>
            </a:r>
            <a:endParaRPr sz="1800" dirty="0" smtClean="0"/>
          </a:p>
          <a:p>
            <a:pPr>
              <a:spcBef>
                <a:spcPts val="0"/>
              </a:spcBef>
            </a:pP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C Travel Distribution 1.jpg"/>
          <p:cNvPicPr>
            <a:picLocks noGrp="1" noChangeAspect="1"/>
          </p:cNvPicPr>
          <p:nvPr>
            <p:ph idx="1"/>
          </p:nvPr>
        </p:nvPicPr>
        <p:blipFill>
          <a:blip r:embed="rId2" cstate="print"/>
          <a:stretch>
            <a:fillRect/>
          </a:stretch>
        </p:blipFill>
        <p:spPr>
          <a:xfrm>
            <a:off x="152400" y="1752600"/>
            <a:ext cx="4648200" cy="4724400"/>
          </a:xfrm>
          <a:effectLst>
            <a:outerShdw blurRad="190500" dist="50800" dir="5400000" algn="ctr" rotWithShape="0">
              <a:srgbClr val="000000">
                <a:alpha val="43137"/>
              </a:srgbClr>
            </a:outerShdw>
          </a:effectLst>
          <a:scene3d>
            <a:camera prst="orthographicFront"/>
            <a:lightRig rig="threePt" dir="t"/>
          </a:scene3d>
          <a:sp3d prstMaterial="softEdge">
            <a:bevelT/>
          </a:sp3d>
        </p:spPr>
      </p:pic>
      <p:sp>
        <p:nvSpPr>
          <p:cNvPr id="2" name="Title 1"/>
          <p:cNvSpPr>
            <a:spLocks noGrp="1"/>
          </p:cNvSpPr>
          <p:nvPr>
            <p:ph type="title"/>
          </p:nvPr>
        </p:nvSpPr>
        <p:spPr/>
        <p:txBody>
          <a:bodyPr/>
          <a:lstStyle/>
          <a:p>
            <a:r>
              <a:rPr lang="en-US" dirty="0" smtClean="0"/>
              <a:t>Travel Distribution</a:t>
            </a:r>
            <a:endParaRPr lang="en-US" dirty="0"/>
          </a:p>
        </p:txBody>
      </p:sp>
      <p:sp>
        <p:nvSpPr>
          <p:cNvPr id="7" name="Rectangle 6"/>
          <p:cNvSpPr/>
          <p:nvPr/>
        </p:nvSpPr>
        <p:spPr>
          <a:xfrm>
            <a:off x="4724400" y="1597997"/>
            <a:ext cx="4267200" cy="4955203"/>
          </a:xfrm>
          <a:prstGeom prst="rect">
            <a:avLst/>
          </a:prstGeom>
        </p:spPr>
        <p:txBody>
          <a:bodyPr wrap="square">
            <a:spAutoFit/>
          </a:bodyPr>
          <a:lstStyle/>
          <a:p>
            <a:pPr marL="173038" indent="-173038">
              <a:buFont typeface="Arial" pitchFamily="34" charset="0"/>
              <a:buChar char="•"/>
            </a:pPr>
            <a:r>
              <a:rPr lang="en-US" sz="2000" dirty="0" smtClean="0"/>
              <a:t>There are two types of Travel Distribution. They are:</a:t>
            </a:r>
          </a:p>
          <a:p>
            <a:pPr marL="463550" lvl="1" indent="-290513">
              <a:buFont typeface="Calibri" pitchFamily="34" charset="0"/>
              <a:buChar char="―"/>
            </a:pPr>
            <a:r>
              <a:rPr lang="en-US" dirty="0" smtClean="0"/>
              <a:t>Direct distribution: When suppliers, or owners of the product (airlines, hotels, and so on) sell their products directly to consumers, whether on the phone, in person, or over the internet.</a:t>
            </a:r>
          </a:p>
          <a:p>
            <a:pPr marL="463550" lvl="1" indent="-290513">
              <a:buFont typeface="Calibri" pitchFamily="34" charset="0"/>
              <a:buChar char="―"/>
            </a:pPr>
            <a:r>
              <a:rPr lang="en-US" dirty="0" smtClean="0"/>
              <a:t>Intermediated distribution: When a third party, such as a TA, tour operator, travel management company, or OTA, sells the travel product to the consumer on behalf of the supplier.</a:t>
            </a:r>
          </a:p>
          <a:p>
            <a:pPr marL="173038" indent="-173038">
              <a:buFont typeface="Arial" pitchFamily="34" charset="0"/>
              <a:buChar char="•"/>
              <a:tabLst>
                <a:tab pos="173038" algn="l"/>
              </a:tabLst>
            </a:pPr>
            <a:r>
              <a:rPr lang="en-US" sz="2000" dirty="0" smtClean="0"/>
              <a:t>TAs, OTAs, and other intermediaries often access the supplier content via one of the GDSs.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2400" y="1762125"/>
            <a:ext cx="8686800" cy="4486275"/>
          </a:xfrm>
        </p:spPr>
        <p:txBody>
          <a:bodyPr/>
          <a:lstStyle/>
          <a:p>
            <a:pPr marL="285750" indent="-285750">
              <a:spcBef>
                <a:spcPts val="0"/>
              </a:spcBef>
              <a:spcAft>
                <a:spcPts val="0"/>
              </a:spcAft>
            </a:pPr>
            <a:r>
              <a:rPr sz="2000" dirty="0" smtClean="0"/>
              <a:t>The roles of GDS are as follows:</a:t>
            </a:r>
          </a:p>
          <a:p>
            <a:pPr marL="569913" lvl="1" indent="-277813">
              <a:spcBef>
                <a:spcPts val="0"/>
              </a:spcBef>
              <a:spcAft>
                <a:spcPts val="0"/>
              </a:spcAft>
            </a:pPr>
            <a:r>
              <a:rPr sz="1800" dirty="0" smtClean="0"/>
              <a:t>GDSs are the key technology infrastructure connecting suppliers, tour operators, and retailers. Just as travel intermediaries play a key role in travel distribution, GDSs play an important role for intermediaries. </a:t>
            </a:r>
          </a:p>
          <a:p>
            <a:pPr marL="569913" lvl="1" indent="-277813">
              <a:spcBef>
                <a:spcPts val="0"/>
              </a:spcBef>
              <a:spcAft>
                <a:spcPts val="0"/>
              </a:spcAft>
            </a:pPr>
            <a:endParaRPr sz="1800" dirty="0" smtClean="0"/>
          </a:p>
          <a:p>
            <a:pPr marL="569913" lvl="1" indent="-277813">
              <a:spcBef>
                <a:spcPts val="0"/>
              </a:spcBef>
              <a:spcAft>
                <a:spcPts val="0"/>
              </a:spcAft>
            </a:pPr>
            <a:r>
              <a:rPr sz="1800" smtClean="0"/>
              <a:t>GDSs </a:t>
            </a:r>
            <a:r>
              <a:rPr sz="1800" dirty="0" smtClean="0"/>
              <a:t>aggregate billions of possible airfares, schedules, hotel and car rental rates, availability information, and other content. They present these options in a real-time shopping and booking environment for travel intermediaries.</a:t>
            </a:r>
          </a:p>
          <a:p>
            <a:pPr marL="569913" lvl="1" indent="-277813">
              <a:spcBef>
                <a:spcPts val="0"/>
              </a:spcBef>
              <a:spcAft>
                <a:spcPts val="0"/>
              </a:spcAft>
            </a:pPr>
            <a:endParaRPr sz="1800" dirty="0" smtClean="0"/>
          </a:p>
          <a:p>
            <a:pPr marL="569913" lvl="1" indent="-277813">
              <a:spcBef>
                <a:spcPts val="0"/>
              </a:spcBef>
              <a:spcAft>
                <a:spcPts val="0"/>
              </a:spcAft>
            </a:pPr>
            <a:r>
              <a:rPr sz="1800" dirty="0" smtClean="0"/>
              <a:t>GDSs also distribute tour operator and cruise lines products.</a:t>
            </a:r>
          </a:p>
          <a:p>
            <a:pPr marL="569913" lvl="1" indent="-277813">
              <a:spcBef>
                <a:spcPts val="0"/>
              </a:spcBef>
              <a:spcAft>
                <a:spcPts val="0"/>
              </a:spcAft>
            </a:pPr>
            <a:endParaRPr sz="1800" dirty="0" smtClean="0"/>
          </a:p>
          <a:p>
            <a:pPr marL="569913" lvl="1" indent="-277813">
              <a:spcBef>
                <a:spcPts val="0"/>
              </a:spcBef>
              <a:spcAft>
                <a:spcPts val="0"/>
              </a:spcAft>
            </a:pPr>
            <a:r>
              <a:rPr sz="1800" dirty="0" smtClean="0"/>
              <a:t>GDS provides shopping, pricing, booking, and ticketing services to the OTAs since the mid-1990s. They also provide business infrastructure to the travel agencies.</a:t>
            </a:r>
          </a:p>
        </p:txBody>
      </p:sp>
      <p:sp>
        <p:nvSpPr>
          <p:cNvPr id="2" name="Title 1"/>
          <p:cNvSpPr>
            <a:spLocks noGrp="1"/>
          </p:cNvSpPr>
          <p:nvPr>
            <p:ph type="title"/>
          </p:nvPr>
        </p:nvSpPr>
        <p:spPr/>
        <p:txBody>
          <a:bodyPr/>
          <a:lstStyle/>
          <a:p>
            <a:r>
              <a:rPr lang="en-US" dirty="0" smtClean="0"/>
              <a:t>GDS Role</a:t>
            </a:r>
            <a:endParaRPr lang="en-US" dirty="0"/>
          </a:p>
        </p:txBody>
      </p:sp>
      <p:sp>
        <p:nvSpPr>
          <p:cNvPr id="4" name="Content Placeholder 2"/>
          <p:cNvSpPr txBox="1">
            <a:spLocks/>
          </p:cNvSpPr>
          <p:nvPr/>
        </p:nvSpPr>
        <p:spPr>
          <a:xfrm>
            <a:off x="152400" y="1524000"/>
            <a:ext cx="8686800" cy="4946650"/>
          </a:xfrm>
          <a:prstGeom prst="rect">
            <a:avLst/>
          </a:prstGeom>
        </p:spPr>
        <p:txBody>
          <a:bodyPr/>
          <a:lstStyle/>
          <a:p>
            <a:pPr marL="342900" indent="-342900" fontAlgn="base">
              <a:spcBef>
                <a:spcPct val="20000"/>
              </a:spcBef>
              <a:spcAft>
                <a:spcPct val="0"/>
              </a:spcAft>
              <a:buFont typeface="Arial" pitchFamily="34" charset="0"/>
              <a:buChar char="•"/>
            </a:pPr>
            <a:endParaRPr lang="en-US" dirty="0" smtClean="0"/>
          </a:p>
          <a:p>
            <a:pPr marL="342900" lvl="0" indent="-342900" fontAlgn="base">
              <a:spcBef>
                <a:spcPct val="20000"/>
              </a:spcBef>
              <a:spcAft>
                <a:spcPct val="0"/>
              </a:spcAft>
              <a:buFont typeface="Arial" pitchFamily="34" charset="0"/>
              <a:buChar char="•"/>
            </a:pPr>
            <a:endParaRPr lang="en-US" dirty="0" smtClean="0"/>
          </a:p>
          <a:p>
            <a:pPr marL="342900" lvl="0" indent="-342900" fontAlgn="base">
              <a:spcBef>
                <a:spcPct val="20000"/>
              </a:spcBef>
              <a:spcAft>
                <a:spcPct val="0"/>
              </a:spcAft>
              <a:buFont typeface="Arial" pitchFamily="34" charset="0"/>
              <a:buChar cha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28600" y="1838325"/>
            <a:ext cx="8686800" cy="4486275"/>
          </a:xfrm>
        </p:spPr>
        <p:txBody>
          <a:bodyPr/>
          <a:lstStyle/>
          <a:p>
            <a:pPr marL="569913" lvl="1" indent="-277813">
              <a:spcBef>
                <a:spcPts val="0"/>
              </a:spcBef>
              <a:spcAft>
                <a:spcPts val="0"/>
              </a:spcAft>
            </a:pPr>
            <a:r>
              <a:rPr sz="1800" dirty="0" smtClean="0"/>
              <a:t>TAs use GDS vendors for middle and back-office tools (for example, quality control procedures and accounting), customer management and marketing software, online booking engines for leisure and corporate travel, and other functions. </a:t>
            </a:r>
          </a:p>
          <a:p>
            <a:pPr marL="569913" lvl="1" indent="-277813">
              <a:spcBef>
                <a:spcPts val="0"/>
              </a:spcBef>
              <a:spcAft>
                <a:spcPts val="0"/>
              </a:spcAft>
            </a:pPr>
            <a:endParaRPr sz="1800" dirty="0" smtClean="0"/>
          </a:p>
          <a:p>
            <a:pPr marL="569913" lvl="1" indent="-277813">
              <a:spcBef>
                <a:spcPts val="0"/>
              </a:spcBef>
              <a:spcAft>
                <a:spcPts val="0"/>
              </a:spcAft>
            </a:pPr>
            <a:r>
              <a:rPr sz="1800" dirty="0" smtClean="0"/>
              <a:t>GDSs enable suppliers to make their products available to consumers globally through travel agencies.</a:t>
            </a:r>
          </a:p>
          <a:p>
            <a:pPr marL="569913" lvl="1" indent="-277813">
              <a:spcBef>
                <a:spcPts val="0"/>
              </a:spcBef>
              <a:spcAft>
                <a:spcPts val="0"/>
              </a:spcAft>
            </a:pPr>
            <a:endParaRPr sz="1800" dirty="0" smtClean="0"/>
          </a:p>
          <a:p>
            <a:pPr marL="569913" lvl="1" indent="-277813">
              <a:spcBef>
                <a:spcPts val="0"/>
              </a:spcBef>
              <a:spcAft>
                <a:spcPts val="0"/>
              </a:spcAft>
            </a:pPr>
            <a:r>
              <a:rPr sz="1800" dirty="0" smtClean="0"/>
              <a:t>GDS are the preferred booking method of corporate Travel Agents.</a:t>
            </a:r>
          </a:p>
          <a:p>
            <a:pPr marL="569913" lvl="1" indent="-277813">
              <a:spcBef>
                <a:spcPts val="0"/>
              </a:spcBef>
              <a:spcAft>
                <a:spcPts val="0"/>
              </a:spcAft>
            </a:pPr>
            <a:endParaRPr sz="1800" dirty="0" smtClean="0"/>
          </a:p>
          <a:p>
            <a:pPr marL="569913" lvl="1" indent="-277813">
              <a:spcBef>
                <a:spcPts val="0"/>
              </a:spcBef>
              <a:spcAft>
                <a:spcPts val="0"/>
              </a:spcAft>
            </a:pPr>
            <a:r>
              <a:rPr sz="1800" dirty="0" smtClean="0"/>
              <a:t>GDS provides online booking tools to the corporate travel market.</a:t>
            </a:r>
          </a:p>
          <a:p>
            <a:pPr marL="569913" lvl="1" indent="-277813">
              <a:spcBef>
                <a:spcPts val="0"/>
              </a:spcBef>
              <a:spcAft>
                <a:spcPts val="0"/>
              </a:spcAft>
              <a:buNone/>
            </a:pPr>
            <a:endParaRPr sz="1800" dirty="0" smtClean="0"/>
          </a:p>
          <a:p>
            <a:pPr marL="569913" lvl="1" indent="-277813">
              <a:spcBef>
                <a:spcPts val="0"/>
              </a:spcBef>
              <a:spcAft>
                <a:spcPts val="0"/>
              </a:spcAft>
            </a:pPr>
            <a:r>
              <a:rPr sz="1800" dirty="0" smtClean="0"/>
              <a:t>GDSs are now facing increasing competition from airline websites and </a:t>
            </a:r>
            <a:r>
              <a:rPr sz="1800" smtClean="0"/>
              <a:t>Internet </a:t>
            </a:r>
            <a:r>
              <a:rPr lang="en-US" sz="1800" dirty="0" smtClean="0"/>
              <a:t>TAs</a:t>
            </a:r>
            <a:r>
              <a:rPr sz="1800" smtClean="0"/>
              <a:t>.</a:t>
            </a:r>
            <a:endParaRPr sz="1800" dirty="0" smtClean="0"/>
          </a:p>
          <a:p>
            <a:pPr marL="569913" lvl="1" indent="-277813">
              <a:spcBef>
                <a:spcPts val="0"/>
              </a:spcBef>
              <a:spcAft>
                <a:spcPts val="0"/>
              </a:spcAft>
              <a:buNone/>
            </a:pPr>
            <a:endParaRPr sz="1800" dirty="0" smtClean="0"/>
          </a:p>
        </p:txBody>
      </p:sp>
      <p:sp>
        <p:nvSpPr>
          <p:cNvPr id="2" name="Title 1"/>
          <p:cNvSpPr>
            <a:spLocks noGrp="1"/>
          </p:cNvSpPr>
          <p:nvPr>
            <p:ph type="title"/>
          </p:nvPr>
        </p:nvSpPr>
        <p:spPr/>
        <p:txBody>
          <a:bodyPr/>
          <a:lstStyle/>
          <a:p>
            <a:r>
              <a:rPr lang="en-US" dirty="0" smtClean="0"/>
              <a:t>GDS Role (Contd.)</a:t>
            </a:r>
            <a:endParaRPr lang="en-US" dirty="0"/>
          </a:p>
        </p:txBody>
      </p:sp>
      <p:sp>
        <p:nvSpPr>
          <p:cNvPr id="4" name="Content Placeholder 2"/>
          <p:cNvSpPr txBox="1">
            <a:spLocks/>
          </p:cNvSpPr>
          <p:nvPr/>
        </p:nvSpPr>
        <p:spPr>
          <a:xfrm>
            <a:off x="152400" y="1524000"/>
            <a:ext cx="8686800" cy="4946650"/>
          </a:xfrm>
          <a:prstGeom prst="rect">
            <a:avLst/>
          </a:prstGeom>
        </p:spPr>
        <p:txBody>
          <a:bodyPr/>
          <a:lstStyle/>
          <a:p>
            <a:pPr marL="342900" indent="-342900" fontAlgn="base">
              <a:spcBef>
                <a:spcPct val="20000"/>
              </a:spcBef>
              <a:spcAft>
                <a:spcPct val="0"/>
              </a:spcAft>
              <a:buFont typeface="Arial" pitchFamily="34" charset="0"/>
              <a:buChar char="•"/>
            </a:pPr>
            <a:endParaRPr lang="en-US" dirty="0" smtClean="0"/>
          </a:p>
          <a:p>
            <a:pPr marL="342900" lvl="0" indent="-342900" fontAlgn="base">
              <a:spcBef>
                <a:spcPct val="20000"/>
              </a:spcBef>
              <a:spcAft>
                <a:spcPct val="0"/>
              </a:spcAft>
              <a:buFont typeface="Arial" pitchFamily="34" charset="0"/>
              <a:buChar char="•"/>
            </a:pPr>
            <a:endParaRPr lang="en-US" dirty="0" smtClean="0"/>
          </a:p>
          <a:p>
            <a:pPr marL="342900" lvl="0" indent="-342900" fontAlgn="base">
              <a:spcBef>
                <a:spcPct val="20000"/>
              </a:spcBef>
              <a:spcAft>
                <a:spcPct val="0"/>
              </a:spcAft>
              <a:buFont typeface="Arial" pitchFamily="34" charset="0"/>
              <a:buChar cha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p:txBody>
          <a:bodyPr/>
          <a:lstStyle/>
          <a:p>
            <a:pPr eaLnBrk="1" hangingPunct="1"/>
            <a:r>
              <a:rPr lang="en-US" dirty="0" smtClean="0"/>
              <a:t>Major GDS</a:t>
            </a:r>
          </a:p>
        </p:txBody>
      </p:sp>
      <p:graphicFrame>
        <p:nvGraphicFramePr>
          <p:cNvPr id="5" name="Group 44"/>
          <p:cNvGraphicFramePr>
            <a:graphicFrameLocks noGrp="1"/>
          </p:cNvGraphicFramePr>
          <p:nvPr>
            <p:extLst>
              <p:ext uri="{D42A27DB-BD31-4B8C-83A1-F6EECF244321}">
                <p14:modId xmlns:p14="http://schemas.microsoft.com/office/powerpoint/2010/main" val="3395326961"/>
              </p:ext>
            </p:extLst>
          </p:nvPr>
        </p:nvGraphicFramePr>
        <p:xfrm>
          <a:off x="304800" y="1579413"/>
          <a:ext cx="8458199" cy="4242419"/>
        </p:xfrm>
        <a:graphic>
          <a:graphicData uri="http://schemas.openxmlformats.org/drawingml/2006/table">
            <a:tbl>
              <a:tblPr/>
              <a:tblGrid>
                <a:gridCol w="1112921"/>
                <a:gridCol w="3264568"/>
                <a:gridCol w="3264568"/>
                <a:gridCol w="816142"/>
              </a:tblGrid>
              <a:tr h="611358">
                <a:tc>
                  <a:txBody>
                    <a:bodyPr/>
                    <a:lstStyle/>
                    <a:p>
                      <a:pPr marL="0" marR="0" lvl="0" indent="0" algn="ctr" defTabSz="820738" rtl="0" eaLnBrk="1" fontAlgn="base" latinLnBrk="0" hangingPunct="1">
                        <a:lnSpc>
                          <a:spcPct val="125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mn-lt"/>
                          <a:cs typeface="Calibri" pitchFamily="34" charset="0"/>
                        </a:rPr>
                        <a:t>GDS</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820738" rtl="0" eaLnBrk="1" fontAlgn="base" latinLnBrk="0" hangingPunct="1">
                        <a:lnSpc>
                          <a:spcPct val="125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mn-lt"/>
                          <a:cs typeface="Calibri" pitchFamily="34" charset="0"/>
                        </a:rPr>
                        <a:t>Stakeholders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820738" rtl="0" eaLnBrk="1" fontAlgn="base" latinLnBrk="0" hangingPunct="1">
                        <a:lnSpc>
                          <a:spcPct val="125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mn-lt"/>
                          <a:cs typeface="Calibri" pitchFamily="34" charset="0"/>
                        </a:rPr>
                        <a:t>Evolution</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c>
                  <a:txBody>
                    <a:bodyPr/>
                    <a:lstStyle/>
                    <a:p>
                      <a:pPr marL="0" marR="0" lvl="0" indent="0" algn="ctr" defTabSz="820738" rtl="0" eaLnBrk="1" fontAlgn="base" latinLnBrk="0" hangingPunct="1">
                        <a:lnSpc>
                          <a:spcPct val="125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mn-lt"/>
                          <a:cs typeface="Calibri" pitchFamily="34" charset="0"/>
                        </a:rPr>
                        <a:t>Market Share*</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lumMod val="75000"/>
                      </a:schemeClr>
                    </a:solidFill>
                  </a:tcPr>
                </a:tc>
              </a:tr>
              <a:tr h="759955">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AMADEUS</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rgbClr val="FF0000"/>
                          </a:solidFill>
                          <a:effectLst/>
                          <a:latin typeface="+mn-lt"/>
                          <a:cs typeface="Calibri" pitchFamily="34" charset="0"/>
                        </a:rPr>
                        <a:t>Air France, Lufthansa, Iberia , Free float</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defRPr/>
                      </a:pPr>
                      <a:r>
                        <a:rPr lang="en-US" sz="1200" dirty="0" smtClean="0">
                          <a:latin typeface="+mn-lt"/>
                        </a:rPr>
                        <a:t>Formed through a consortium of major European airlines and</a:t>
                      </a:r>
                      <a:r>
                        <a:rPr lang="en-US" sz="1200" baseline="0" dirty="0" smtClean="0">
                          <a:latin typeface="+mn-lt"/>
                        </a:rPr>
                        <a:t> </a:t>
                      </a:r>
                      <a:r>
                        <a:rPr lang="en-US" sz="1200" dirty="0" smtClean="0">
                          <a:latin typeface="+mn-lt"/>
                        </a:rPr>
                        <a:t>System One, the original CRS of Eastern Airlines.</a:t>
                      </a:r>
                      <a:endParaRPr kumimoji="0" lang="en-US" sz="1200" b="0" i="0" u="none" strike="noStrike" cap="none" normalizeH="0" baseline="0" dirty="0" smtClean="0">
                        <a:ln>
                          <a:noFill/>
                        </a:ln>
                        <a:solidFill>
                          <a:schemeClr val="tx1"/>
                        </a:solidFill>
                        <a:effectLst/>
                        <a:latin typeface="+mn-lt"/>
                        <a:cs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37%</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41413">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GALILEO and WORLDSPAN</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defRPr/>
                      </a:pPr>
                      <a:r>
                        <a:rPr kumimoji="0" lang="en-US" sz="1200" b="0" i="0" u="none" strike="noStrike" cap="none" normalizeH="0" baseline="0" dirty="0" smtClean="0">
                          <a:ln>
                            <a:noFill/>
                          </a:ln>
                          <a:solidFill>
                            <a:schemeClr val="tx1"/>
                          </a:solidFill>
                          <a:effectLst/>
                          <a:latin typeface="+mn-lt"/>
                          <a:cs typeface="Calibri" pitchFamily="34" charset="0"/>
                        </a:rPr>
                        <a:t>Travelport</a:t>
                      </a:r>
                    </a:p>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defRPr/>
                      </a:pPr>
                      <a:endParaRPr kumimoji="0" lang="en-US" sz="1200" b="0" i="0" u="none" strike="noStrike" cap="none" normalizeH="0" baseline="0" dirty="0" smtClean="0">
                        <a:ln>
                          <a:noFill/>
                        </a:ln>
                        <a:solidFill>
                          <a:schemeClr val="tx1"/>
                        </a:solidFill>
                        <a:effectLst/>
                        <a:latin typeface="+mn-lt"/>
                        <a:cs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defRPr/>
                      </a:pPr>
                      <a:r>
                        <a:rPr lang="en-US" sz="1200" kern="1200" baseline="0" dirty="0" smtClean="0">
                          <a:solidFill>
                            <a:srgbClr val="FF0000"/>
                          </a:solidFill>
                          <a:latin typeface="+mn-lt"/>
                          <a:ea typeface="+mn-ea"/>
                          <a:cs typeface="+mn-cs"/>
                        </a:rPr>
                        <a:t>Galileo evolved from the merger of Apollo CRS (United Airlines) and Galileo CRS (consortium of European airlines).</a:t>
                      </a:r>
                    </a:p>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defRPr/>
                      </a:pPr>
                      <a:r>
                        <a:rPr lang="en-US" sz="1200" kern="1200" baseline="0" dirty="0" smtClean="0">
                          <a:solidFill>
                            <a:srgbClr val="FF0000"/>
                          </a:solidFill>
                          <a:latin typeface="+mn-lt"/>
                          <a:ea typeface="+mn-ea"/>
                          <a:cs typeface="+mn-cs"/>
                        </a:rPr>
                        <a:t>Worldspan resulted from the merger of the TWA PARS CRS and the Delta Air Lines DATAS II</a:t>
                      </a:r>
                      <a:r>
                        <a:rPr lang="en-US" sz="1200" kern="1200" baseline="0" dirty="0" smtClean="0">
                          <a:solidFill>
                            <a:schemeClr val="tx1"/>
                          </a:solidFill>
                          <a:latin typeface="+mn-lt"/>
                          <a:ea typeface="+mn-ea"/>
                          <a:cs typeface="+mn-cs"/>
                        </a:rPr>
                        <a:t>. </a:t>
                      </a:r>
                      <a:endParaRPr kumimoji="0" lang="en-US" sz="1200" b="0" i="0" u="none" strike="noStrike" cap="none" normalizeH="0" baseline="0" dirty="0" smtClean="0">
                        <a:ln>
                          <a:noFill/>
                        </a:ln>
                        <a:solidFill>
                          <a:schemeClr val="tx1"/>
                        </a:solidFill>
                        <a:effectLst/>
                        <a:latin typeface="+mn-lt"/>
                        <a:cs typeface="Calibri" pitchFamily="34"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Tx/>
                        <a:buNone/>
                        <a:tabLst/>
                        <a:defRPr/>
                      </a:pPr>
                      <a:r>
                        <a:rPr kumimoji="0" lang="en-US" sz="1200" b="0" i="0" u="none" strike="noStrike" cap="none" normalizeH="0" baseline="0" dirty="0" smtClean="0">
                          <a:ln>
                            <a:noFill/>
                          </a:ln>
                          <a:solidFill>
                            <a:schemeClr val="tx1"/>
                          </a:solidFill>
                          <a:effectLst/>
                          <a:latin typeface="+mn-lt"/>
                          <a:cs typeface="Calibri" pitchFamily="34" charset="0"/>
                        </a:rPr>
                        <a:t>30%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7059">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SABRE</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chemeClr val="tx1"/>
                          </a:solidFill>
                          <a:effectLst/>
                          <a:latin typeface="+mn-lt"/>
                          <a:cs typeface="Calibri" pitchFamily="34" charset="0"/>
                        </a:rPr>
                        <a:t>Delisted in 2007, privately held by Silver Lake and Texas Pacific Group</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pPr>
                      <a:r>
                        <a:rPr kumimoji="0" lang="en-US" sz="1200" b="0" i="0" u="none" strike="noStrike" cap="none" normalizeH="0" baseline="0" dirty="0" smtClean="0">
                          <a:ln>
                            <a:noFill/>
                          </a:ln>
                          <a:solidFill>
                            <a:schemeClr val="tx1"/>
                          </a:solidFill>
                          <a:effectLst/>
                          <a:latin typeface="+mn-lt"/>
                          <a:cs typeface="Calibri" pitchFamily="34" charset="0"/>
                        </a:rPr>
                        <a:t>American Airlines and IBM</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28%</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8516">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rgbClr val="FF0000"/>
                          </a:solidFill>
                          <a:effectLst/>
                          <a:latin typeface="+mn-lt"/>
                          <a:cs typeface="Calibri" pitchFamily="34" charset="0"/>
                        </a:rPr>
                        <a:t>ABACUS </a:t>
                      </a: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pPr>
                      <a:r>
                        <a:rPr kumimoji="0" lang="en-US" sz="1200" b="0" i="0" u="none" strike="noStrike" cap="none" normalizeH="0" baseline="0" dirty="0" smtClean="0">
                          <a:ln>
                            <a:noFill/>
                          </a:ln>
                          <a:solidFill>
                            <a:srgbClr val="FF0000"/>
                          </a:solidFill>
                          <a:effectLst/>
                          <a:latin typeface="+mn-lt"/>
                          <a:cs typeface="Calibri" pitchFamily="34" charset="0"/>
                        </a:rPr>
                        <a:t>ANA, China Airlines, EVA, Garuda, Dragonair, Royal Brunei, Singapore Airlines, Malaysia Airlines, Silk Air, Cathay Pacific , SABRE</a:t>
                      </a:r>
                    </a:p>
                    <a:p>
                      <a:pPr marL="0" marR="0" lvl="0" indent="0" algn="l" defTabSz="820738" rtl="0" eaLnBrk="1" fontAlgn="base" latinLnBrk="0" hangingPunct="1">
                        <a:lnSpc>
                          <a:spcPct val="125000"/>
                        </a:lnSpc>
                        <a:spcBef>
                          <a:spcPct val="20000"/>
                        </a:spcBef>
                        <a:spcAft>
                          <a:spcPct val="0"/>
                        </a:spcAft>
                        <a:buClrTx/>
                        <a:buSzTx/>
                        <a:buFont typeface="Arial" pitchFamily="34" charset="0"/>
                        <a:buNone/>
                        <a:tabLst/>
                        <a:defRPr/>
                      </a:pPr>
                      <a:r>
                        <a:rPr kumimoji="0" lang="en-US" sz="1200" b="0" i="0" u="none" strike="noStrike" cap="none" normalizeH="0" baseline="0" dirty="0" smtClean="0">
                          <a:ln>
                            <a:noFill/>
                          </a:ln>
                          <a:solidFill>
                            <a:srgbClr val="FF0000"/>
                          </a:solidFill>
                          <a:effectLst/>
                          <a:latin typeface="+mn-lt"/>
                          <a:cs typeface="Calibri" pitchFamily="34" charset="0"/>
                        </a:rPr>
                        <a:t>(serves 20 countries in Asia, based in Singapore) </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pPr>
                      <a:r>
                        <a:rPr lang="en-US" sz="1200" b="0" i="0" kern="1200" baseline="0" dirty="0" smtClean="0">
                          <a:solidFill>
                            <a:schemeClr val="tx1"/>
                          </a:solidFill>
                          <a:effectLst/>
                          <a:latin typeface="+mn-lt"/>
                          <a:ea typeface="+mn-ea"/>
                          <a:cs typeface="+mn-cs"/>
                        </a:rPr>
                        <a:t>Fo</a:t>
                      </a:r>
                      <a:r>
                        <a:rPr lang="en-US" sz="1200" kern="1200" baseline="0" dirty="0" smtClean="0">
                          <a:solidFill>
                            <a:schemeClr val="tx1"/>
                          </a:solidFill>
                          <a:latin typeface="+mn-lt"/>
                          <a:ea typeface="+mn-ea"/>
                          <a:cs typeface="+mn-cs"/>
                        </a:rPr>
                        <a:t>unded in 1988 by the main airlines in Asia.</a:t>
                      </a:r>
                    </a:p>
                    <a:p>
                      <a:pPr marL="171450" marR="0" lvl="0" indent="-171450" algn="l" defTabSz="820738" rtl="0" eaLnBrk="1" fontAlgn="base" latinLnBrk="0" hangingPunct="1">
                        <a:lnSpc>
                          <a:spcPct val="125000"/>
                        </a:lnSpc>
                        <a:spcBef>
                          <a:spcPct val="20000"/>
                        </a:spcBef>
                        <a:spcAft>
                          <a:spcPct val="0"/>
                        </a:spcAft>
                        <a:buClrTx/>
                        <a:buSzTx/>
                        <a:buFont typeface="Arial" pitchFamily="34" charset="0"/>
                        <a:buChar char="•"/>
                        <a:tabLst/>
                      </a:pPr>
                      <a:r>
                        <a:rPr lang="en-US" sz="1200" kern="1200" baseline="0" dirty="0" smtClean="0">
                          <a:solidFill>
                            <a:schemeClr val="tx1"/>
                          </a:solidFill>
                          <a:latin typeface="+mn-lt"/>
                          <a:ea typeface="+mn-ea"/>
                          <a:cs typeface="+mn-cs"/>
                        </a:rPr>
                        <a:t> It entered into an agreement with Worldspan in order to enhance its offering to travel agencies.</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820738" rtl="0" eaLnBrk="1" fontAlgn="base" latinLnBrk="0" hangingPunct="1">
                        <a:lnSpc>
                          <a:spcPct val="125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mn-lt"/>
                          <a:cs typeface="Calibri" pitchFamily="34" charset="0"/>
                        </a:rPr>
                        <a:t>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3" name="Group 8"/>
          <p:cNvGrpSpPr/>
          <p:nvPr/>
        </p:nvGrpSpPr>
        <p:grpSpPr>
          <a:xfrm>
            <a:off x="228600" y="5867400"/>
            <a:ext cx="8686800" cy="533400"/>
            <a:chOff x="228600" y="5867400"/>
            <a:chExt cx="8686800" cy="533400"/>
          </a:xfrm>
        </p:grpSpPr>
        <p:sp>
          <p:nvSpPr>
            <p:cNvPr id="2" name="Rounded Rectangle 1"/>
            <p:cNvSpPr/>
            <p:nvPr/>
          </p:nvSpPr>
          <p:spPr>
            <a:xfrm>
              <a:off x="228600" y="5867400"/>
              <a:ext cx="8686800" cy="533400"/>
            </a:xfrm>
            <a:prstGeom prst="roundRect">
              <a:avLst/>
            </a:prstGeom>
            <a:solidFill>
              <a:schemeClr val="accent5">
                <a:lumMod val="75000"/>
                <a:alpha val="20000"/>
              </a:schemeClr>
            </a:solidFill>
            <a:ln w="9525">
              <a:noFill/>
              <a:prstDash val="dashDot"/>
            </a:ln>
            <a:effectLst>
              <a:outerShdw sx="1000" sy="1000" algn="ctr" rotWithShape="0">
                <a:srgbClr val="000000"/>
              </a:outerShdw>
            </a:effectLst>
          </p:spPr>
          <p:style>
            <a:lnRef idx="2">
              <a:schemeClr val="dk1"/>
            </a:lnRef>
            <a:fillRef idx="1">
              <a:schemeClr val="lt1"/>
            </a:fillRef>
            <a:effectRef idx="0">
              <a:schemeClr val="dk1"/>
            </a:effectRef>
            <a:fontRef idx="minor">
              <a:schemeClr val="dk1"/>
            </a:fontRef>
          </p:style>
          <p:txBody>
            <a:bodyPr rtlCol="0" anchor="t" anchorCtr="0"/>
            <a:lstStyle/>
            <a:p>
              <a:pPr algn="ctr"/>
              <a:endParaRPr lang="en-US"/>
            </a:p>
          </p:txBody>
        </p:sp>
        <p:sp>
          <p:nvSpPr>
            <p:cNvPr id="8" name="Rectangle 7"/>
            <p:cNvSpPr/>
            <p:nvPr/>
          </p:nvSpPr>
          <p:spPr>
            <a:xfrm>
              <a:off x="228600" y="5867400"/>
              <a:ext cx="8686800" cy="523220"/>
            </a:xfrm>
            <a:prstGeom prst="rect">
              <a:avLst/>
            </a:prstGeom>
          </p:spPr>
          <p:txBody>
            <a:bodyPr wrap="square">
              <a:spAutoFit/>
            </a:bodyPr>
            <a:lstStyle/>
            <a:p>
              <a:pPr marL="119063" indent="-119063">
                <a:buFont typeface="Arial" pitchFamily="34" charset="0"/>
                <a:buChar char="•"/>
              </a:pPr>
              <a:r>
                <a:rPr lang="en-US" sz="1400" dirty="0" smtClean="0"/>
                <a:t>In addition, there are several smaller or regional GDSs including </a:t>
              </a:r>
              <a:r>
                <a:rPr lang="en-US" sz="1400" dirty="0" err="1" smtClean="0"/>
                <a:t>Infini</a:t>
              </a:r>
              <a:r>
                <a:rPr lang="en-US" sz="1400" dirty="0" smtClean="0"/>
                <a:t> (Japan), </a:t>
              </a:r>
              <a:r>
                <a:rPr lang="en-US" sz="1400" dirty="0" err="1" smtClean="0"/>
                <a:t>Axess</a:t>
              </a:r>
              <a:r>
                <a:rPr lang="en-US" sz="1400" dirty="0" smtClean="0"/>
                <a:t> (Japan), Tapas (Korea), Fantasia (South Pacific) that serve interests of specific region or countries.</a:t>
              </a:r>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5"/>
          <p:cNvSpPr>
            <a:spLocks/>
          </p:cNvSpPr>
          <p:nvPr/>
        </p:nvSpPr>
        <p:spPr bwMode="auto">
          <a:xfrm flipV="1">
            <a:off x="314324" y="1676398"/>
            <a:ext cx="8534399" cy="2743201"/>
          </a:xfrm>
          <a:custGeom>
            <a:avLst/>
            <a:gdLst>
              <a:gd name="T0" fmla="*/ 2147483647 w 21593"/>
              <a:gd name="T1" fmla="*/ 0 h 21598"/>
              <a:gd name="T2" fmla="*/ 2147483647 w 21593"/>
              <a:gd name="T3" fmla="*/ 2147483647 h 21598"/>
              <a:gd name="T4" fmla="*/ 0 w 21593"/>
              <a:gd name="T5" fmla="*/ 2147483647 h 21598"/>
              <a:gd name="T6" fmla="*/ 0 60000 65536"/>
              <a:gd name="T7" fmla="*/ 0 60000 65536"/>
              <a:gd name="T8" fmla="*/ 0 60000 65536"/>
              <a:gd name="T9" fmla="*/ 0 w 21593"/>
              <a:gd name="T10" fmla="*/ 0 h 21598"/>
              <a:gd name="T11" fmla="*/ 21593 w 21593"/>
              <a:gd name="T12" fmla="*/ 21598 h 21598"/>
            </a:gdLst>
            <a:ahLst/>
            <a:cxnLst>
              <a:cxn ang="T6">
                <a:pos x="T0" y="T1"/>
              </a:cxn>
              <a:cxn ang="T7">
                <a:pos x="T2" y="T3"/>
              </a:cxn>
              <a:cxn ang="T8">
                <a:pos x="T4" y="T5"/>
              </a:cxn>
            </a:cxnLst>
            <a:rect l="T9" t="T10" r="T11" b="T12"/>
            <a:pathLst>
              <a:path w="21593" h="21598" fill="none" extrusionOk="0">
                <a:moveTo>
                  <a:pt x="289" y="-1"/>
                </a:moveTo>
                <a:cubicBezTo>
                  <a:pt x="11892" y="155"/>
                  <a:pt x="21300" y="9451"/>
                  <a:pt x="21593" y="21052"/>
                </a:cubicBezTo>
              </a:path>
              <a:path w="21593" h="21598" stroke="0" extrusionOk="0">
                <a:moveTo>
                  <a:pt x="289" y="-1"/>
                </a:moveTo>
                <a:cubicBezTo>
                  <a:pt x="11892" y="155"/>
                  <a:pt x="21300" y="9451"/>
                  <a:pt x="21593" y="21052"/>
                </a:cubicBezTo>
                <a:lnTo>
                  <a:pt x="0" y="21598"/>
                </a:lnTo>
                <a:close/>
              </a:path>
            </a:pathLst>
          </a:custGeom>
          <a:ln>
            <a:headEnd/>
            <a:tailEnd type="triangle" w="med" len="med"/>
          </a:ln>
        </p:spPr>
        <p:style>
          <a:lnRef idx="2">
            <a:schemeClr val="accent1"/>
          </a:lnRef>
          <a:fillRef idx="1">
            <a:schemeClr val="lt1"/>
          </a:fillRef>
          <a:effectRef idx="0">
            <a:schemeClr val="accent1"/>
          </a:effectRef>
          <a:fontRef idx="minor">
            <a:schemeClr val="dk1"/>
          </a:fontRef>
        </p:style>
        <p:txBody>
          <a:bodyPr rot="10800000" wrap="none" anchor="ct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
        <p:nvSpPr>
          <p:cNvPr id="68" name="AutoShape 2"/>
          <p:cNvSpPr>
            <a:spLocks noChangeArrowheads="1"/>
          </p:cNvSpPr>
          <p:nvPr/>
        </p:nvSpPr>
        <p:spPr bwMode="auto">
          <a:xfrm>
            <a:off x="228600" y="1600200"/>
            <a:ext cx="1635242" cy="295275"/>
          </a:xfrm>
          <a:prstGeom prst="roundRect">
            <a:avLst>
              <a:gd name="adj" fmla="val 7935"/>
            </a:avLst>
          </a:prstGeom>
          <a:gradFill rotWithShape="1">
            <a:gsLst>
              <a:gs pos="0">
                <a:srgbClr val="336699"/>
              </a:gs>
              <a:gs pos="100000">
                <a:srgbClr val="00336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dirty="0" smtClean="0">
                <a:solidFill>
                  <a:schemeClr val="bg1"/>
                </a:solidFill>
                <a:latin typeface="Calibri" pitchFamily="34" charset="0"/>
              </a:rPr>
              <a:t>GDS</a:t>
            </a:r>
            <a:r>
              <a:rPr lang="en-US" i="1" dirty="0" smtClean="0">
                <a:solidFill>
                  <a:schemeClr val="bg1"/>
                </a:solidFill>
                <a:latin typeface="Calibri" pitchFamily="34" charset="0"/>
              </a:rPr>
              <a:t> </a:t>
            </a:r>
            <a:r>
              <a:rPr lang="en-US" dirty="0" smtClean="0">
                <a:solidFill>
                  <a:schemeClr val="bg1"/>
                </a:solidFill>
                <a:latin typeface="Calibri" pitchFamily="34" charset="0"/>
              </a:rPr>
              <a:t>Evolution</a:t>
            </a:r>
            <a:endParaRPr lang="en-US" dirty="0">
              <a:solidFill>
                <a:schemeClr val="bg1"/>
              </a:solidFill>
              <a:latin typeface="Calibri" pitchFamily="34" charset="0"/>
            </a:endParaRPr>
          </a:p>
        </p:txBody>
      </p:sp>
      <p:sp>
        <p:nvSpPr>
          <p:cNvPr id="2" name="Title 1"/>
          <p:cNvSpPr>
            <a:spLocks noGrp="1"/>
          </p:cNvSpPr>
          <p:nvPr>
            <p:ph type="title"/>
          </p:nvPr>
        </p:nvSpPr>
        <p:spPr/>
        <p:txBody>
          <a:bodyPr/>
          <a:lstStyle/>
          <a:p>
            <a:r>
              <a:rPr lang="en-US" dirty="0"/>
              <a:t>Evolution of GDS</a:t>
            </a:r>
          </a:p>
        </p:txBody>
      </p:sp>
      <p:sp>
        <p:nvSpPr>
          <p:cNvPr id="5" name="Line 13"/>
          <p:cNvSpPr>
            <a:spLocks noChangeShapeType="1"/>
          </p:cNvSpPr>
          <p:nvPr/>
        </p:nvSpPr>
        <p:spPr bwMode="auto">
          <a:xfrm>
            <a:off x="1517650" y="4432673"/>
            <a:ext cx="0" cy="1388792"/>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grpSp>
        <p:nvGrpSpPr>
          <p:cNvPr id="3" name="Group 5"/>
          <p:cNvGrpSpPr/>
          <p:nvPr/>
        </p:nvGrpSpPr>
        <p:grpSpPr>
          <a:xfrm>
            <a:off x="858838" y="4290378"/>
            <a:ext cx="284162" cy="284162"/>
            <a:chOff x="642938" y="3754438"/>
            <a:chExt cx="284162" cy="284162"/>
          </a:xfrm>
        </p:grpSpPr>
        <p:sp>
          <p:nvSpPr>
            <p:cNvPr id="7"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8" name="Oval 16"/>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6" name="Group 8"/>
          <p:cNvGrpSpPr/>
          <p:nvPr/>
        </p:nvGrpSpPr>
        <p:grpSpPr>
          <a:xfrm>
            <a:off x="1752600" y="4229259"/>
            <a:ext cx="284162" cy="284162"/>
            <a:chOff x="642938" y="3754438"/>
            <a:chExt cx="284162" cy="284162"/>
          </a:xfrm>
        </p:grpSpPr>
        <p:sp>
          <p:nvSpPr>
            <p:cNvPr id="10"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11" name="Oval 16"/>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9" name="Group 11"/>
          <p:cNvGrpSpPr/>
          <p:nvPr/>
        </p:nvGrpSpPr>
        <p:grpSpPr>
          <a:xfrm>
            <a:off x="2819400" y="4135438"/>
            <a:ext cx="284162" cy="284162"/>
            <a:chOff x="642938" y="3754438"/>
            <a:chExt cx="284162" cy="284162"/>
          </a:xfrm>
        </p:grpSpPr>
        <p:sp>
          <p:nvSpPr>
            <p:cNvPr id="13"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14" name="Oval 16"/>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12" name="Group 17"/>
          <p:cNvGrpSpPr/>
          <p:nvPr/>
        </p:nvGrpSpPr>
        <p:grpSpPr>
          <a:xfrm>
            <a:off x="3962400" y="3983038"/>
            <a:ext cx="284162" cy="284162"/>
            <a:chOff x="642938" y="3754438"/>
            <a:chExt cx="284162" cy="284162"/>
          </a:xfrm>
        </p:grpSpPr>
        <p:sp>
          <p:nvSpPr>
            <p:cNvPr id="19"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20" name="Oval 19"/>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15" name="Group 20"/>
          <p:cNvGrpSpPr/>
          <p:nvPr/>
        </p:nvGrpSpPr>
        <p:grpSpPr>
          <a:xfrm>
            <a:off x="5049838" y="3830638"/>
            <a:ext cx="284162" cy="284162"/>
            <a:chOff x="642938" y="3754438"/>
            <a:chExt cx="284162" cy="284162"/>
          </a:xfrm>
        </p:grpSpPr>
        <p:sp>
          <p:nvSpPr>
            <p:cNvPr id="22"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23" name="Oval 22"/>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16" name="Group 23"/>
          <p:cNvGrpSpPr/>
          <p:nvPr/>
        </p:nvGrpSpPr>
        <p:grpSpPr>
          <a:xfrm>
            <a:off x="6172200" y="3505200"/>
            <a:ext cx="284162" cy="284162"/>
            <a:chOff x="642938" y="3754438"/>
            <a:chExt cx="284162" cy="284162"/>
          </a:xfrm>
        </p:grpSpPr>
        <p:sp>
          <p:nvSpPr>
            <p:cNvPr id="25"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26" name="Oval 25"/>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grpSp>
        <p:nvGrpSpPr>
          <p:cNvPr id="17" name="Group 26"/>
          <p:cNvGrpSpPr/>
          <p:nvPr/>
        </p:nvGrpSpPr>
        <p:grpSpPr>
          <a:xfrm>
            <a:off x="7259638" y="3048000"/>
            <a:ext cx="284162" cy="284162"/>
            <a:chOff x="642938" y="3754438"/>
            <a:chExt cx="284162" cy="284162"/>
          </a:xfrm>
        </p:grpSpPr>
        <p:sp>
          <p:nvSpPr>
            <p:cNvPr id="28"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29" name="Oval 28"/>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sp>
        <p:nvSpPr>
          <p:cNvPr id="30" name="Rectangle 8"/>
          <p:cNvSpPr>
            <a:spLocks noChangeArrowheads="1"/>
          </p:cNvSpPr>
          <p:nvPr/>
        </p:nvSpPr>
        <p:spPr bwMode="auto">
          <a:xfrm>
            <a:off x="533400" y="4800599"/>
            <a:ext cx="929481" cy="1066801"/>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sz="1000" dirty="0" smtClean="0">
                <a:latin typeface="Calibri" pitchFamily="34" charset="0"/>
              </a:rPr>
              <a:t>Manual flight reservations </a:t>
            </a:r>
          </a:p>
        </p:txBody>
      </p:sp>
      <p:sp>
        <p:nvSpPr>
          <p:cNvPr id="31" name="Text Box 24"/>
          <p:cNvSpPr txBox="1">
            <a:spLocks noChangeArrowheads="1"/>
          </p:cNvSpPr>
          <p:nvPr/>
        </p:nvSpPr>
        <p:spPr bwMode="auto">
          <a:xfrm>
            <a:off x="771642" y="4038600"/>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1950</a:t>
            </a:r>
            <a:endParaRPr lang="en-US" sz="1000" dirty="0">
              <a:solidFill>
                <a:srgbClr val="FF0000"/>
              </a:solidFill>
              <a:latin typeface="Calibri" pitchFamily="34" charset="0"/>
            </a:endParaRPr>
          </a:p>
        </p:txBody>
      </p:sp>
      <p:sp>
        <p:nvSpPr>
          <p:cNvPr id="32" name="Text Box 24"/>
          <p:cNvSpPr txBox="1">
            <a:spLocks noChangeArrowheads="1"/>
          </p:cNvSpPr>
          <p:nvPr/>
        </p:nvSpPr>
        <p:spPr bwMode="auto">
          <a:xfrm>
            <a:off x="1676400" y="3962400"/>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1960</a:t>
            </a:r>
            <a:endParaRPr lang="en-US" sz="1000" dirty="0">
              <a:solidFill>
                <a:srgbClr val="FF0000"/>
              </a:solidFill>
              <a:latin typeface="Calibri" pitchFamily="34" charset="0"/>
            </a:endParaRPr>
          </a:p>
        </p:txBody>
      </p:sp>
      <p:sp>
        <p:nvSpPr>
          <p:cNvPr id="33" name="Text Box 24"/>
          <p:cNvSpPr txBox="1">
            <a:spLocks noChangeArrowheads="1"/>
          </p:cNvSpPr>
          <p:nvPr/>
        </p:nvSpPr>
        <p:spPr bwMode="auto">
          <a:xfrm>
            <a:off x="2752842" y="3906838"/>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1970</a:t>
            </a:r>
            <a:endParaRPr lang="en-US" sz="1000" dirty="0">
              <a:solidFill>
                <a:srgbClr val="FF0000"/>
              </a:solidFill>
              <a:latin typeface="Calibri" pitchFamily="34" charset="0"/>
            </a:endParaRPr>
          </a:p>
        </p:txBody>
      </p:sp>
      <p:sp>
        <p:nvSpPr>
          <p:cNvPr id="34" name="Text Box 24"/>
          <p:cNvSpPr txBox="1">
            <a:spLocks noChangeArrowheads="1"/>
          </p:cNvSpPr>
          <p:nvPr/>
        </p:nvSpPr>
        <p:spPr bwMode="auto">
          <a:xfrm>
            <a:off x="3819642" y="3733800"/>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1980</a:t>
            </a:r>
            <a:endParaRPr lang="en-US" sz="1000" dirty="0">
              <a:solidFill>
                <a:srgbClr val="FF0000"/>
              </a:solidFill>
              <a:latin typeface="Calibri" pitchFamily="34" charset="0"/>
            </a:endParaRPr>
          </a:p>
        </p:txBody>
      </p:sp>
      <p:sp>
        <p:nvSpPr>
          <p:cNvPr id="35" name="Text Box 24"/>
          <p:cNvSpPr txBox="1">
            <a:spLocks noChangeArrowheads="1"/>
          </p:cNvSpPr>
          <p:nvPr/>
        </p:nvSpPr>
        <p:spPr bwMode="auto">
          <a:xfrm>
            <a:off x="4838817" y="3591719"/>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1990</a:t>
            </a:r>
            <a:endParaRPr lang="en-US" sz="1000" dirty="0">
              <a:solidFill>
                <a:srgbClr val="FF0000"/>
              </a:solidFill>
              <a:latin typeface="Calibri" pitchFamily="34" charset="0"/>
            </a:endParaRPr>
          </a:p>
        </p:txBody>
      </p:sp>
      <p:sp>
        <p:nvSpPr>
          <p:cNvPr id="36" name="Rectangle 8"/>
          <p:cNvSpPr>
            <a:spLocks noChangeArrowheads="1"/>
          </p:cNvSpPr>
          <p:nvPr/>
        </p:nvSpPr>
        <p:spPr bwMode="auto">
          <a:xfrm>
            <a:off x="1585119" y="4661693"/>
            <a:ext cx="929481" cy="1205707"/>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sz="1000" b="1" dirty="0" smtClean="0">
                <a:latin typeface="Calibri" pitchFamily="34" charset="0"/>
              </a:rPr>
              <a:t>1964</a:t>
            </a:r>
            <a:r>
              <a:rPr lang="en-US" sz="1000" dirty="0" smtClean="0">
                <a:latin typeface="Calibri" pitchFamily="34" charset="0"/>
              </a:rPr>
              <a:t> - SABRE was launched by American Airlines and IBM </a:t>
            </a:r>
          </a:p>
        </p:txBody>
      </p:sp>
      <p:sp>
        <p:nvSpPr>
          <p:cNvPr id="37" name="Line 13"/>
          <p:cNvSpPr>
            <a:spLocks noChangeShapeType="1"/>
          </p:cNvSpPr>
          <p:nvPr/>
        </p:nvSpPr>
        <p:spPr bwMode="auto">
          <a:xfrm>
            <a:off x="2552700" y="4419600"/>
            <a:ext cx="0" cy="1388792"/>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
        <p:nvSpPr>
          <p:cNvPr id="38" name="Rectangle 8"/>
          <p:cNvSpPr>
            <a:spLocks noChangeArrowheads="1"/>
          </p:cNvSpPr>
          <p:nvPr/>
        </p:nvSpPr>
        <p:spPr bwMode="auto">
          <a:xfrm>
            <a:off x="2590800" y="4495800"/>
            <a:ext cx="1066800" cy="1371600"/>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sz="1000" dirty="0" smtClean="0">
                <a:latin typeface="Calibri" pitchFamily="34" charset="0"/>
              </a:rPr>
              <a:t>Evolution of ARS DATAS, Delta</a:t>
            </a:r>
          </a:p>
          <a:p>
            <a:r>
              <a:rPr lang="en-US" sz="1000" dirty="0" smtClean="0">
                <a:latin typeface="Calibri" pitchFamily="34" charset="0"/>
              </a:rPr>
              <a:t>APOLLO, United</a:t>
            </a:r>
          </a:p>
          <a:p>
            <a:r>
              <a:rPr lang="en-US" sz="1000" dirty="0" smtClean="0">
                <a:latin typeface="Calibri" pitchFamily="34" charset="0"/>
              </a:rPr>
              <a:t>PARS , Trans World Airlines</a:t>
            </a:r>
          </a:p>
          <a:p>
            <a:endParaRPr lang="en-US" sz="1000" dirty="0" smtClean="0">
              <a:latin typeface="Calibri" pitchFamily="34" charset="0"/>
            </a:endParaRPr>
          </a:p>
          <a:p>
            <a:r>
              <a:rPr lang="en-US" sz="1000" b="1" dirty="0" smtClean="0">
                <a:latin typeface="Calibri" pitchFamily="34" charset="0"/>
              </a:rPr>
              <a:t>1974</a:t>
            </a:r>
            <a:r>
              <a:rPr lang="en-US" sz="1000" dirty="0" smtClean="0">
                <a:latin typeface="Calibri" pitchFamily="34" charset="0"/>
              </a:rPr>
              <a:t> - GDS started with JICRS</a:t>
            </a:r>
          </a:p>
        </p:txBody>
      </p:sp>
      <p:sp>
        <p:nvSpPr>
          <p:cNvPr id="40" name="Rectangle 8"/>
          <p:cNvSpPr>
            <a:spLocks noChangeArrowheads="1"/>
          </p:cNvSpPr>
          <p:nvPr/>
        </p:nvSpPr>
        <p:spPr bwMode="auto">
          <a:xfrm>
            <a:off x="3657600" y="4440495"/>
            <a:ext cx="990600" cy="1426905"/>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sz="1000" dirty="0" smtClean="0">
              <a:latin typeface="Calibri" pitchFamily="34" charset="0"/>
            </a:endParaRPr>
          </a:p>
          <a:p>
            <a:endParaRPr lang="en-US" sz="1000" dirty="0" smtClean="0">
              <a:latin typeface="Calibri" pitchFamily="34" charset="0"/>
            </a:endParaRPr>
          </a:p>
          <a:p>
            <a:endParaRPr lang="en-US" sz="1000" dirty="0" smtClean="0">
              <a:latin typeface="Calibri" pitchFamily="34" charset="0"/>
            </a:endParaRPr>
          </a:p>
          <a:p>
            <a:r>
              <a:rPr lang="en-US" sz="1000" dirty="0" smtClean="0">
                <a:latin typeface="Calibri" pitchFamily="34" charset="0"/>
              </a:rPr>
              <a:t>GDS terminals installed in agent offices</a:t>
            </a:r>
          </a:p>
          <a:p>
            <a:endParaRPr lang="en-US" sz="1000" dirty="0" smtClean="0">
              <a:latin typeface="Calibri" pitchFamily="34" charset="0"/>
            </a:endParaRPr>
          </a:p>
          <a:p>
            <a:r>
              <a:rPr lang="en-US" sz="1000" dirty="0" smtClean="0">
                <a:latin typeface="Calibri" pitchFamily="34" charset="0"/>
              </a:rPr>
              <a:t>GDS battle for market share</a:t>
            </a:r>
          </a:p>
          <a:p>
            <a:endParaRPr lang="en-US" sz="1000" dirty="0" smtClean="0">
              <a:latin typeface="Calibri" pitchFamily="34" charset="0"/>
            </a:endParaRPr>
          </a:p>
          <a:p>
            <a:r>
              <a:rPr lang="en-US" sz="1000" dirty="0" smtClean="0">
                <a:latin typeface="Calibri" pitchFamily="34" charset="0"/>
              </a:rPr>
              <a:t>Regulation of GDS Market</a:t>
            </a:r>
          </a:p>
          <a:p>
            <a:endParaRPr lang="en-US" sz="1000" dirty="0" smtClean="0">
              <a:latin typeface="Calibri" pitchFamily="34" charset="0"/>
            </a:endParaRPr>
          </a:p>
          <a:p>
            <a:endParaRPr lang="en-US" sz="1000" dirty="0" smtClean="0">
              <a:latin typeface="Calibri" pitchFamily="34" charset="0"/>
            </a:endParaRPr>
          </a:p>
          <a:p>
            <a:endParaRPr lang="en-US" sz="1000" dirty="0" smtClean="0">
              <a:latin typeface="Calibri" pitchFamily="34" charset="0"/>
            </a:endParaRPr>
          </a:p>
        </p:txBody>
      </p:sp>
      <p:sp>
        <p:nvSpPr>
          <p:cNvPr id="41" name="Line 13"/>
          <p:cNvSpPr>
            <a:spLocks noChangeShapeType="1"/>
          </p:cNvSpPr>
          <p:nvPr/>
        </p:nvSpPr>
        <p:spPr bwMode="auto">
          <a:xfrm>
            <a:off x="4676775" y="4026740"/>
            <a:ext cx="0" cy="1848482"/>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
        <p:nvSpPr>
          <p:cNvPr id="42" name="Rectangle 8"/>
          <p:cNvSpPr>
            <a:spLocks noChangeArrowheads="1"/>
          </p:cNvSpPr>
          <p:nvPr/>
        </p:nvSpPr>
        <p:spPr bwMode="auto">
          <a:xfrm>
            <a:off x="4695826" y="4135437"/>
            <a:ext cx="1171574" cy="1735251"/>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sz="1000" dirty="0" smtClean="0">
              <a:latin typeface="Calibri" pitchFamily="34" charset="0"/>
            </a:endParaRPr>
          </a:p>
          <a:p>
            <a:r>
              <a:rPr lang="en-US" sz="1000" dirty="0" smtClean="0">
                <a:latin typeface="Calibri" pitchFamily="34" charset="0"/>
              </a:rPr>
              <a:t>Anti-discrimination rules were established in the U.S. in 1984 and in 1989 in Europe</a:t>
            </a:r>
          </a:p>
          <a:p>
            <a:endParaRPr lang="en-US" sz="1000" dirty="0" smtClean="0">
              <a:latin typeface="Calibri" pitchFamily="34" charset="0"/>
            </a:endParaRPr>
          </a:p>
          <a:p>
            <a:r>
              <a:rPr lang="en-US" sz="1000" dirty="0" smtClean="0">
                <a:latin typeface="Calibri" pitchFamily="34" charset="0"/>
              </a:rPr>
              <a:t>Advent of Internet as alternate sales channel</a:t>
            </a:r>
          </a:p>
          <a:p>
            <a:endParaRPr lang="en-US" sz="1000" dirty="0" smtClean="0">
              <a:latin typeface="Calibri" pitchFamily="34" charset="0"/>
            </a:endParaRPr>
          </a:p>
        </p:txBody>
      </p:sp>
      <p:sp>
        <p:nvSpPr>
          <p:cNvPr id="43" name="Line 13"/>
          <p:cNvSpPr>
            <a:spLocks noChangeShapeType="1"/>
          </p:cNvSpPr>
          <p:nvPr/>
        </p:nvSpPr>
        <p:spPr bwMode="auto">
          <a:xfrm>
            <a:off x="5838825" y="3757870"/>
            <a:ext cx="0" cy="2033330"/>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
        <p:nvSpPr>
          <p:cNvPr id="44" name="Rectangle 8"/>
          <p:cNvSpPr>
            <a:spLocks noChangeArrowheads="1"/>
          </p:cNvSpPr>
          <p:nvPr/>
        </p:nvSpPr>
        <p:spPr bwMode="auto">
          <a:xfrm>
            <a:off x="5867400" y="3886199"/>
            <a:ext cx="1219200" cy="1986382"/>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r>
              <a:rPr lang="en-US" sz="1000" b="1" dirty="0">
                <a:latin typeface="Calibri" pitchFamily="34" charset="0"/>
              </a:rPr>
              <a:t>2002-</a:t>
            </a:r>
            <a:r>
              <a:rPr lang="en-US" sz="1000" dirty="0">
                <a:latin typeface="Calibri" pitchFamily="34" charset="0"/>
              </a:rPr>
              <a:t> some airlines exclusively sell online</a:t>
            </a:r>
          </a:p>
          <a:p>
            <a:endParaRPr lang="en-US" sz="1000" dirty="0">
              <a:latin typeface="Calibri" pitchFamily="34" charset="0"/>
            </a:endParaRPr>
          </a:p>
          <a:p>
            <a:r>
              <a:rPr lang="en-US" sz="1000" b="1" dirty="0">
                <a:latin typeface="Calibri" pitchFamily="34" charset="0"/>
              </a:rPr>
              <a:t>2004-</a:t>
            </a:r>
            <a:r>
              <a:rPr lang="en-US" sz="1000" dirty="0">
                <a:latin typeface="Calibri" pitchFamily="34" charset="0"/>
              </a:rPr>
              <a:t> Deregulation of US GDS market</a:t>
            </a:r>
          </a:p>
          <a:p>
            <a:endParaRPr lang="en-US" sz="1000" dirty="0" smtClean="0">
              <a:latin typeface="Calibri" pitchFamily="34" charset="0"/>
            </a:endParaRPr>
          </a:p>
          <a:p>
            <a:endParaRPr lang="en-US" sz="1000" dirty="0">
              <a:latin typeface="Calibri" pitchFamily="34" charset="0"/>
            </a:endParaRPr>
          </a:p>
        </p:txBody>
      </p:sp>
      <p:sp>
        <p:nvSpPr>
          <p:cNvPr id="45" name="Line 13"/>
          <p:cNvSpPr>
            <a:spLocks noChangeShapeType="1"/>
          </p:cNvSpPr>
          <p:nvPr/>
        </p:nvSpPr>
        <p:spPr bwMode="auto">
          <a:xfrm>
            <a:off x="7038975" y="3352800"/>
            <a:ext cx="0" cy="2460329"/>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
        <p:nvSpPr>
          <p:cNvPr id="46" name="Rectangle 8"/>
          <p:cNvSpPr>
            <a:spLocks noChangeArrowheads="1"/>
          </p:cNvSpPr>
          <p:nvPr/>
        </p:nvSpPr>
        <p:spPr bwMode="auto">
          <a:xfrm>
            <a:off x="7086600" y="3390899"/>
            <a:ext cx="1371600" cy="2476501"/>
          </a:xfrm>
          <a:prstGeom prst="rect">
            <a:avLst/>
          </a:prstGeom>
          <a:gradFill rotWithShape="1">
            <a:gsLst>
              <a:gs pos="0">
                <a:srgbClr val="FFFFFF"/>
              </a:gs>
              <a:gs pos="100000">
                <a:srgbClr val="EAEAEA"/>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lstStyle/>
          <a:p>
            <a:endParaRPr lang="en-US" sz="1000" dirty="0" smtClean="0">
              <a:latin typeface="Calibri" pitchFamily="34" charset="0"/>
            </a:endParaRPr>
          </a:p>
          <a:p>
            <a:endParaRPr lang="en-US" sz="1000" dirty="0">
              <a:latin typeface="Calibri" pitchFamily="34" charset="0"/>
            </a:endParaRPr>
          </a:p>
          <a:p>
            <a:r>
              <a:rPr lang="en-US" sz="1000" b="1" dirty="0" smtClean="0">
                <a:latin typeface="Calibri" pitchFamily="34" charset="0"/>
              </a:rPr>
              <a:t>2006</a:t>
            </a:r>
            <a:r>
              <a:rPr lang="en-US" sz="1000" dirty="0" smtClean="0">
                <a:latin typeface="Calibri" pitchFamily="34" charset="0"/>
              </a:rPr>
              <a:t> - Negotiations </a:t>
            </a:r>
            <a:r>
              <a:rPr lang="en-US" sz="1000" dirty="0">
                <a:latin typeface="Calibri" pitchFamily="34" charset="0"/>
              </a:rPr>
              <a:t>with airlines to reduce distribution fees leading to </a:t>
            </a:r>
            <a:r>
              <a:rPr lang="en-US" sz="1000" dirty="0" smtClean="0">
                <a:latin typeface="Calibri" pitchFamily="34" charset="0"/>
              </a:rPr>
              <a:t>2 new pricing models^</a:t>
            </a:r>
            <a:endParaRPr lang="en-US" sz="1000" dirty="0">
              <a:latin typeface="Calibri" pitchFamily="34" charset="0"/>
            </a:endParaRPr>
          </a:p>
          <a:p>
            <a:endParaRPr lang="en-US" sz="1000" dirty="0">
              <a:latin typeface="Calibri" pitchFamily="34" charset="0"/>
            </a:endParaRPr>
          </a:p>
          <a:p>
            <a:r>
              <a:rPr lang="en-US" sz="1000" b="1" dirty="0">
                <a:latin typeface="Calibri" pitchFamily="34" charset="0"/>
              </a:rPr>
              <a:t>2008</a:t>
            </a:r>
            <a:r>
              <a:rPr lang="en-US" sz="1000" dirty="0">
                <a:latin typeface="Calibri" pitchFamily="34" charset="0"/>
              </a:rPr>
              <a:t> </a:t>
            </a:r>
            <a:r>
              <a:rPr lang="en-US" sz="1000" dirty="0" smtClean="0">
                <a:latin typeface="Calibri" pitchFamily="34" charset="0"/>
              </a:rPr>
              <a:t>- GDS </a:t>
            </a:r>
            <a:r>
              <a:rPr lang="en-US" sz="1000" dirty="0">
                <a:latin typeface="Calibri" pitchFamily="34" charset="0"/>
              </a:rPr>
              <a:t>processed</a:t>
            </a:r>
          </a:p>
          <a:p>
            <a:r>
              <a:rPr lang="en-US" sz="1000" dirty="0" smtClean="0">
                <a:latin typeface="Calibri" pitchFamily="34" charset="0"/>
              </a:rPr>
              <a:t>More than 1.1bn transactions*</a:t>
            </a:r>
            <a:endParaRPr lang="en-US" sz="1000" dirty="0">
              <a:latin typeface="Calibri" pitchFamily="34" charset="0"/>
            </a:endParaRPr>
          </a:p>
          <a:p>
            <a:r>
              <a:rPr lang="en-US" sz="1000" dirty="0" smtClean="0">
                <a:latin typeface="Calibri" pitchFamily="34" charset="0"/>
              </a:rPr>
              <a:t>which generated </a:t>
            </a:r>
            <a:r>
              <a:rPr lang="en-US" sz="1000" dirty="0">
                <a:latin typeface="Calibri" pitchFamily="34" charset="0"/>
              </a:rPr>
              <a:t>$</a:t>
            </a:r>
            <a:r>
              <a:rPr lang="en-US" sz="1000" dirty="0" smtClean="0">
                <a:latin typeface="Calibri" pitchFamily="34" charset="0"/>
              </a:rPr>
              <a:t>9.6bnin </a:t>
            </a:r>
            <a:r>
              <a:rPr lang="en-US" sz="1000" dirty="0">
                <a:latin typeface="Calibri" pitchFamily="34" charset="0"/>
              </a:rPr>
              <a:t>revenues</a:t>
            </a:r>
          </a:p>
          <a:p>
            <a:endParaRPr lang="en-US" sz="1000" dirty="0" smtClean="0">
              <a:latin typeface="Calibri" pitchFamily="34" charset="0"/>
            </a:endParaRPr>
          </a:p>
          <a:p>
            <a:endParaRPr lang="en-US" sz="1000" dirty="0">
              <a:latin typeface="Calibri" pitchFamily="34" charset="0"/>
            </a:endParaRPr>
          </a:p>
          <a:p>
            <a:endParaRPr lang="en-US" sz="1000" dirty="0">
              <a:latin typeface="Calibri" pitchFamily="34" charset="0"/>
            </a:endParaRPr>
          </a:p>
        </p:txBody>
      </p:sp>
      <p:sp>
        <p:nvSpPr>
          <p:cNvPr id="47" name="Text Box 24"/>
          <p:cNvSpPr txBox="1">
            <a:spLocks noChangeArrowheads="1"/>
          </p:cNvSpPr>
          <p:nvPr/>
        </p:nvSpPr>
        <p:spPr bwMode="auto">
          <a:xfrm>
            <a:off x="6105642" y="3276600"/>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2000</a:t>
            </a:r>
            <a:endParaRPr lang="en-US" sz="1000" dirty="0">
              <a:solidFill>
                <a:srgbClr val="FF0000"/>
              </a:solidFill>
              <a:latin typeface="Calibri" pitchFamily="34" charset="0"/>
            </a:endParaRPr>
          </a:p>
        </p:txBody>
      </p:sp>
      <p:sp>
        <p:nvSpPr>
          <p:cNvPr id="48" name="Text Box 24"/>
          <p:cNvSpPr txBox="1">
            <a:spLocks noChangeArrowheads="1"/>
          </p:cNvSpPr>
          <p:nvPr/>
        </p:nvSpPr>
        <p:spPr bwMode="auto">
          <a:xfrm>
            <a:off x="7162800" y="2801779"/>
            <a:ext cx="4475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r>
              <a:rPr lang="en-US" sz="1000" dirty="0" smtClean="0">
                <a:solidFill>
                  <a:srgbClr val="FF0000"/>
                </a:solidFill>
                <a:latin typeface="Calibri" pitchFamily="34" charset="0"/>
              </a:rPr>
              <a:t>2010</a:t>
            </a:r>
            <a:endParaRPr lang="en-US" sz="1000" dirty="0">
              <a:solidFill>
                <a:srgbClr val="FF0000"/>
              </a:solidFill>
              <a:latin typeface="Calibri" pitchFamily="34" charset="0"/>
            </a:endParaRPr>
          </a:p>
        </p:txBody>
      </p:sp>
      <p:grpSp>
        <p:nvGrpSpPr>
          <p:cNvPr id="18" name="Group 48"/>
          <p:cNvGrpSpPr/>
          <p:nvPr/>
        </p:nvGrpSpPr>
        <p:grpSpPr>
          <a:xfrm>
            <a:off x="8326438" y="2382838"/>
            <a:ext cx="284162" cy="284162"/>
            <a:chOff x="642938" y="3754438"/>
            <a:chExt cx="284162" cy="284162"/>
          </a:xfrm>
        </p:grpSpPr>
        <p:sp>
          <p:nvSpPr>
            <p:cNvPr id="50" name="Oval 3"/>
            <p:cNvSpPr>
              <a:spLocks noChangeArrowheads="1"/>
            </p:cNvSpPr>
            <p:nvPr/>
          </p:nvSpPr>
          <p:spPr bwMode="auto">
            <a:xfrm>
              <a:off x="642938" y="3754438"/>
              <a:ext cx="284162" cy="284162"/>
            </a:xfrm>
            <a:prstGeom prst="ellipse">
              <a:avLst/>
            </a:prstGeom>
            <a:solidFill>
              <a:srgbClr val="0080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sp>
          <p:nvSpPr>
            <p:cNvPr id="51" name="Oval 50"/>
            <p:cNvSpPr>
              <a:spLocks noChangeArrowheads="1"/>
            </p:cNvSpPr>
            <p:nvPr/>
          </p:nvSpPr>
          <p:spPr bwMode="auto">
            <a:xfrm>
              <a:off x="690563" y="3802063"/>
              <a:ext cx="188912" cy="188912"/>
            </a:xfrm>
            <a:prstGeom prst="ellipse">
              <a:avLst/>
            </a:prstGeom>
            <a:solidFill>
              <a:srgbClr val="FFCC00"/>
            </a:solidFill>
            <a:ln w="0">
              <a:solidFill>
                <a:srgbClr val="000000"/>
              </a:solidFill>
              <a:round/>
              <a:headEnd/>
              <a:tailEnd/>
            </a:ln>
          </p:spPr>
          <p:txBody>
            <a:bodyPr/>
            <a:lstStyle/>
            <a:p>
              <a:pPr eaLnBrk="0" hangingPunct="0"/>
              <a:endParaRPr lang="en-US" sz="1000">
                <a:solidFill>
                  <a:srgbClr val="000000"/>
                </a:solidFill>
                <a:latin typeface="Calibri" pitchFamily="34" charset="0"/>
              </a:endParaRPr>
            </a:p>
          </p:txBody>
        </p:sp>
      </p:grpSp>
      <p:sp>
        <p:nvSpPr>
          <p:cNvPr id="53" name="Rectangle 52"/>
          <p:cNvSpPr/>
          <p:nvPr/>
        </p:nvSpPr>
        <p:spPr>
          <a:xfrm>
            <a:off x="228600" y="5909102"/>
            <a:ext cx="8305800" cy="646331"/>
          </a:xfrm>
          <a:prstGeom prst="rect">
            <a:avLst/>
          </a:prstGeom>
        </p:spPr>
        <p:txBody>
          <a:bodyPr wrap="square">
            <a:spAutoFit/>
          </a:bodyPr>
          <a:lstStyle/>
          <a:p>
            <a:r>
              <a:rPr lang="en-US" sz="1200" dirty="0" smtClean="0"/>
              <a:t>E -commerce in travel pre-dates the </a:t>
            </a:r>
            <a:r>
              <a:rPr lang="en-US" sz="1200" i="1" dirty="0" smtClean="0"/>
              <a:t>dot-com</a:t>
            </a:r>
            <a:r>
              <a:rPr lang="en-US" sz="1200" dirty="0" smtClean="0"/>
              <a:t> boom by some three decades and had become quite commonplace by the mid-1980s. </a:t>
            </a:r>
          </a:p>
          <a:p>
            <a:r>
              <a:rPr lang="en-US" sz="1200" dirty="0" smtClean="0"/>
              <a:t>* Transactions for air, hotel and car rental only. Does not include rail, cruise, tour, and other transactions.</a:t>
            </a:r>
          </a:p>
          <a:p>
            <a:r>
              <a:rPr lang="en-US" sz="1200" dirty="0" smtClean="0"/>
              <a:t>^ For US market</a:t>
            </a:r>
          </a:p>
        </p:txBody>
      </p:sp>
      <p:pic>
        <p:nvPicPr>
          <p:cNvPr id="62" name="Picture 61"/>
          <p:cNvPicPr/>
          <p:nvPr/>
        </p:nvPicPr>
        <p:blipFill rotWithShape="1">
          <a:blip cstate="print"/>
          <a:srcRect l="59000"/>
          <a:stretch/>
        </p:blipFill>
        <p:spPr bwMode="auto">
          <a:xfrm>
            <a:off x="4724400" y="1611630"/>
            <a:ext cx="1619251" cy="1741170"/>
          </a:xfrm>
          <a:prstGeom prst="rect">
            <a:avLst/>
          </a:prstGeom>
          <a:noFill/>
          <a:ln w="9525" cap="flat" cmpd="sng" algn="ctr">
            <a:noFill/>
            <a:prstDash val="solid"/>
            <a:miter lim="800000"/>
            <a:headEnd/>
            <a:tailEnd/>
          </a:ln>
          <a:effectLst/>
        </p:spPr>
      </p:pic>
      <p:sp>
        <p:nvSpPr>
          <p:cNvPr id="65" name="TextBox 74"/>
          <p:cNvSpPr txBox="1">
            <a:spLocks noChangeArrowheads="1"/>
          </p:cNvSpPr>
          <p:nvPr/>
        </p:nvSpPr>
        <p:spPr bwMode="auto">
          <a:xfrm>
            <a:off x="190500" y="1903274"/>
            <a:ext cx="4305300"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100" b="1" i="1">
                <a:solidFill>
                  <a:schemeClr val="tx1"/>
                </a:solidFill>
                <a:latin typeface="Verdana" pitchFamily="34" charset="0"/>
                <a:cs typeface="Arial" charset="0"/>
              </a:defRPr>
            </a:lvl1pPr>
            <a:lvl2pPr marL="742950" indent="-285750" eaLnBrk="0" hangingPunct="0">
              <a:defRPr sz="1100" b="1" i="1">
                <a:solidFill>
                  <a:schemeClr val="tx1"/>
                </a:solidFill>
                <a:latin typeface="Verdana" pitchFamily="34" charset="0"/>
                <a:cs typeface="Arial" charset="0"/>
              </a:defRPr>
            </a:lvl2pPr>
            <a:lvl3pPr marL="1143000" indent="-228600" eaLnBrk="0" hangingPunct="0">
              <a:defRPr sz="1100" b="1" i="1">
                <a:solidFill>
                  <a:schemeClr val="tx1"/>
                </a:solidFill>
                <a:latin typeface="Verdana" pitchFamily="34" charset="0"/>
                <a:cs typeface="Arial" charset="0"/>
              </a:defRPr>
            </a:lvl3pPr>
            <a:lvl4pPr marL="1600200" indent="-228600" eaLnBrk="0" hangingPunct="0">
              <a:defRPr sz="1100" b="1" i="1">
                <a:solidFill>
                  <a:schemeClr val="tx1"/>
                </a:solidFill>
                <a:latin typeface="Verdana" pitchFamily="34" charset="0"/>
                <a:cs typeface="Arial" charset="0"/>
              </a:defRPr>
            </a:lvl4pPr>
            <a:lvl5pPr marL="2057400" indent="-228600" eaLnBrk="0" hangingPunct="0">
              <a:defRPr sz="1100" b="1" i="1">
                <a:solidFill>
                  <a:schemeClr val="tx1"/>
                </a:solidFill>
                <a:latin typeface="Verdana" pitchFamily="34" charset="0"/>
                <a:cs typeface="Arial" charset="0"/>
              </a:defRPr>
            </a:lvl5pPr>
            <a:lvl6pPr marL="2514600" indent="-228600" eaLnBrk="0" fontAlgn="base" hangingPunct="0">
              <a:spcBef>
                <a:spcPct val="0"/>
              </a:spcBef>
              <a:spcAft>
                <a:spcPct val="0"/>
              </a:spcAft>
              <a:defRPr sz="1100" b="1" i="1">
                <a:solidFill>
                  <a:schemeClr val="tx1"/>
                </a:solidFill>
                <a:latin typeface="Verdana" pitchFamily="34" charset="0"/>
                <a:cs typeface="Arial" charset="0"/>
              </a:defRPr>
            </a:lvl6pPr>
            <a:lvl7pPr marL="2971800" indent="-228600" eaLnBrk="0" fontAlgn="base" hangingPunct="0">
              <a:spcBef>
                <a:spcPct val="0"/>
              </a:spcBef>
              <a:spcAft>
                <a:spcPct val="0"/>
              </a:spcAft>
              <a:defRPr sz="1100" b="1" i="1">
                <a:solidFill>
                  <a:schemeClr val="tx1"/>
                </a:solidFill>
                <a:latin typeface="Verdana" pitchFamily="34" charset="0"/>
                <a:cs typeface="Arial" charset="0"/>
              </a:defRPr>
            </a:lvl7pPr>
            <a:lvl8pPr marL="3429000" indent="-228600" eaLnBrk="0" fontAlgn="base" hangingPunct="0">
              <a:spcBef>
                <a:spcPct val="0"/>
              </a:spcBef>
              <a:spcAft>
                <a:spcPct val="0"/>
              </a:spcAft>
              <a:defRPr sz="1100" b="1" i="1">
                <a:solidFill>
                  <a:schemeClr val="tx1"/>
                </a:solidFill>
                <a:latin typeface="Verdana" pitchFamily="34" charset="0"/>
                <a:cs typeface="Arial" charset="0"/>
              </a:defRPr>
            </a:lvl8pPr>
            <a:lvl9pPr marL="3886200" indent="-228600" eaLnBrk="0" fontAlgn="base" hangingPunct="0">
              <a:spcBef>
                <a:spcPct val="0"/>
              </a:spcBef>
              <a:spcAft>
                <a:spcPct val="0"/>
              </a:spcAft>
              <a:defRPr sz="1100" b="1" i="1">
                <a:solidFill>
                  <a:schemeClr val="tx1"/>
                </a:solidFill>
                <a:latin typeface="Verdana" pitchFamily="34" charset="0"/>
                <a:cs typeface="Arial" charset="0"/>
              </a:defRPr>
            </a:lvl9pPr>
          </a:lstStyle>
          <a:p>
            <a:pPr marL="119063" indent="-119063" eaLnBrk="1" hangingPunct="1">
              <a:buFont typeface="Arial" charset="0"/>
              <a:buChar char="•"/>
            </a:pPr>
            <a:r>
              <a:rPr lang="en-US" sz="1300" b="0" i="0" dirty="0" smtClean="0">
                <a:latin typeface="Calibri" pitchFamily="34" charset="0"/>
              </a:rPr>
              <a:t> Reservations were extremely difficult for airlines to handle manually </a:t>
            </a:r>
          </a:p>
          <a:p>
            <a:pPr marL="119063" indent="-119063" eaLnBrk="1" hangingPunct="1">
              <a:buFont typeface="Arial" charset="0"/>
              <a:buChar char="•"/>
            </a:pPr>
            <a:r>
              <a:rPr lang="en-US" sz="1300" b="0" i="0" dirty="0" smtClean="0">
                <a:latin typeface="Calibri" pitchFamily="34" charset="0"/>
              </a:rPr>
              <a:t> The original system were developed in 1960s and used IBM </a:t>
            </a:r>
            <a:r>
              <a:rPr lang="en-US" sz="1300" b="0" i="0" dirty="0" err="1" smtClean="0">
                <a:latin typeface="Calibri" pitchFamily="34" charset="0"/>
              </a:rPr>
              <a:t>Selectric</a:t>
            </a:r>
            <a:r>
              <a:rPr lang="en-US" sz="1300" b="0" i="0" dirty="0" smtClean="0">
                <a:latin typeface="Calibri" pitchFamily="34" charset="0"/>
              </a:rPr>
              <a:t> typewriters as Input devices</a:t>
            </a:r>
          </a:p>
          <a:p>
            <a:pPr marL="119063" indent="-119063" eaLnBrk="1" hangingPunct="1">
              <a:buFont typeface="Arial" charset="0"/>
              <a:buChar char="•"/>
            </a:pPr>
            <a:r>
              <a:rPr lang="en-US" sz="1300" b="0" i="0" dirty="0" smtClean="0">
                <a:latin typeface="Calibri" pitchFamily="34" charset="0"/>
              </a:rPr>
              <a:t> Global Distribution System did not begin with the advent of Internet</a:t>
            </a:r>
          </a:p>
          <a:p>
            <a:pPr marL="119063" indent="-119063" eaLnBrk="1" hangingPunct="1">
              <a:buFont typeface="Arial" charset="0"/>
              <a:buChar char="•"/>
            </a:pPr>
            <a:r>
              <a:rPr lang="en-US" sz="1300" b="0" i="0" dirty="0" smtClean="0">
                <a:latin typeface="Calibri" pitchFamily="34" charset="0"/>
              </a:rPr>
              <a:t> It began as a way for Airlines to reach their best customers </a:t>
            </a:r>
          </a:p>
          <a:p>
            <a:pPr marL="119063" indent="-119063" eaLnBrk="1" hangingPunct="1">
              <a:buFont typeface="Arial" charset="0"/>
              <a:buChar char="•"/>
            </a:pPr>
            <a:r>
              <a:rPr lang="en-US" sz="1300" b="0" i="0" dirty="0" smtClean="0">
                <a:latin typeface="Calibri" pitchFamily="34" charset="0"/>
              </a:rPr>
              <a:t> Initially they were not Global but Computer Reservation Systems (CRS) </a:t>
            </a:r>
            <a:endParaRPr lang="en-US" sz="1300" b="0" i="0" dirty="0">
              <a:latin typeface="Calibri" pitchFamily="34" charset="0"/>
            </a:endParaRPr>
          </a:p>
        </p:txBody>
      </p:sp>
      <p:sp>
        <p:nvSpPr>
          <p:cNvPr id="58" name="Rectangle 57"/>
          <p:cNvSpPr/>
          <p:nvPr/>
        </p:nvSpPr>
        <p:spPr>
          <a:xfrm>
            <a:off x="228600" y="1905000"/>
            <a:ext cx="4191000" cy="1905000"/>
          </a:xfrm>
          <a:prstGeom prst="rect">
            <a:avLst/>
          </a:prstGeom>
          <a:solidFill>
            <a:schemeClr val="accent1">
              <a:alpha val="14000"/>
            </a:schemeClr>
          </a:solidFill>
          <a:ln w="19050">
            <a:prstDash val="sysDot"/>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ine 13"/>
          <p:cNvSpPr>
            <a:spLocks noChangeShapeType="1"/>
          </p:cNvSpPr>
          <p:nvPr/>
        </p:nvSpPr>
        <p:spPr bwMode="auto">
          <a:xfrm>
            <a:off x="3657600" y="4339729"/>
            <a:ext cx="0" cy="1527671"/>
          </a:xfrm>
          <a:prstGeom prst="line">
            <a:avLst/>
          </a:prstGeom>
          <a:noFill/>
          <a:ln w="9525">
            <a:solidFill>
              <a:schemeClr val="accent1">
                <a:lumMod val="50000"/>
              </a:schemeClr>
            </a:solidFill>
            <a:prstDash val="dash"/>
            <a:round/>
            <a:headEnd/>
            <a:tailEnd/>
          </a:ln>
        </p:spPr>
        <p:txBody>
          <a:bodyPr anchor="ctr">
            <a:spAutoFit/>
          </a:bodyPr>
          <a:lstStyle/>
          <a:p>
            <a:pPr fontAlgn="auto">
              <a:spcBef>
                <a:spcPts val="0"/>
              </a:spcBef>
              <a:spcAft>
                <a:spcPts val="0"/>
              </a:spcAft>
              <a:defRPr/>
            </a:pPr>
            <a:endParaRPr lang="en-US" sz="1000" b="0" kern="0" dirty="0">
              <a:solidFill>
                <a:sysClr val="windowText" lastClr="000000"/>
              </a:solidFill>
              <a:latin typeface="Calibri" pitchFamily="34" charset="0"/>
              <a:ea typeface="ＭＳ Ｐゴシック"/>
              <a:cs typeface="ＭＳ Ｐゴシック"/>
            </a:endParaRPr>
          </a:p>
        </p:txBody>
      </p:sp>
    </p:spTree>
    <p:extLst>
      <p:ext uri="{BB962C8B-B14F-4D97-AF65-F5344CB8AC3E}">
        <p14:creationId xmlns:p14="http://schemas.microsoft.com/office/powerpoint/2010/main" val="2108209014"/>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4267200" y="2083379"/>
            <a:ext cx="4724400" cy="3603046"/>
          </a:xfrm>
          <a:prstGeom prst="roundRect">
            <a:avLst>
              <a:gd name="adj" fmla="val 6538"/>
            </a:avLst>
          </a:prstGeom>
          <a:solidFill>
            <a:schemeClr val="accent1">
              <a:lumMod val="20000"/>
              <a:lumOff val="80000"/>
            </a:schemeClr>
          </a:solidFill>
          <a:ln>
            <a:solidFill>
              <a:schemeClr val="accent1">
                <a:lumMod val="20000"/>
                <a:lumOff val="80000"/>
              </a:schemeClr>
            </a:solidFill>
          </a:ln>
          <a:effectLst>
            <a:outerShdw blurRad="63500" sx="102000" sy="102000" algn="ctr"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Arial" pitchFamily="34" charset="0"/>
              <a:buChar char="•"/>
            </a:pPr>
            <a:r>
              <a:rPr lang="en-US" sz="1400" b="1" dirty="0" smtClean="0"/>
              <a:t>Access </a:t>
            </a:r>
            <a:r>
              <a:rPr lang="en-US" sz="1400" b="1" dirty="0"/>
              <a:t>to comprehensive travel information: </a:t>
            </a:r>
            <a:r>
              <a:rPr lang="en-US" sz="1400" dirty="0"/>
              <a:t>The GDSs function as a central hub, aggregating schedules, fares, availability and booking </a:t>
            </a:r>
            <a:r>
              <a:rPr lang="en-US" sz="1400" dirty="0" smtClean="0"/>
              <a:t>capability.</a:t>
            </a:r>
            <a:endParaRPr lang="en-US" sz="1400" dirty="0"/>
          </a:p>
          <a:p>
            <a:pPr marL="342900" indent="-342900">
              <a:buFont typeface="Arial" pitchFamily="34" charset="0"/>
              <a:buChar char="•"/>
            </a:pPr>
            <a:endParaRPr lang="en-US" sz="1400" dirty="0"/>
          </a:p>
          <a:p>
            <a:pPr marL="342900" indent="-342900">
              <a:buFont typeface="Arial" pitchFamily="34" charset="0"/>
              <a:buChar char="•"/>
            </a:pPr>
            <a:r>
              <a:rPr lang="en-US" sz="1400" b="1" dirty="0"/>
              <a:t>Mission-critical availability and response times</a:t>
            </a:r>
            <a:r>
              <a:rPr lang="en-US" sz="1400" dirty="0"/>
              <a:t>: In the “always-on” age of the Internet, GDS infrastructure supports a tremendous volume of requests and transactions 24 hours a day, seven days a </a:t>
            </a:r>
            <a:r>
              <a:rPr lang="en-US" sz="1400" dirty="0" smtClean="0"/>
              <a:t>week.</a:t>
            </a:r>
          </a:p>
          <a:p>
            <a:pPr marL="342900" indent="-342900">
              <a:buFont typeface="Arial" pitchFamily="34" charset="0"/>
              <a:buChar char="•"/>
            </a:pPr>
            <a:endParaRPr lang="en-US" sz="1400" b="1" dirty="0"/>
          </a:p>
          <a:p>
            <a:pPr marL="342900" indent="-342900">
              <a:buFont typeface="Arial" pitchFamily="34" charset="0"/>
              <a:buChar char="•"/>
            </a:pPr>
            <a:r>
              <a:rPr lang="en-US" sz="1400" b="1" dirty="0"/>
              <a:t>Interline tickets (multi-carrier itineraries): </a:t>
            </a:r>
            <a:r>
              <a:rPr lang="en-US" sz="1400" dirty="0"/>
              <a:t>where a traveler flies on more than one airline within the same itinerary. GDS provide shopping and pricing capability across the billions of possible flight combinations &amp; airfares. Interline tickets are more or less unique to online and traditional travel </a:t>
            </a:r>
            <a:r>
              <a:rPr lang="en-US" sz="1400" dirty="0" smtClean="0"/>
              <a:t>agencies.</a:t>
            </a:r>
            <a:endParaRPr lang="en-US" sz="1400" dirty="0"/>
          </a:p>
        </p:txBody>
      </p:sp>
      <p:sp>
        <p:nvSpPr>
          <p:cNvPr id="2" name="Title 1"/>
          <p:cNvSpPr>
            <a:spLocks noGrp="1"/>
          </p:cNvSpPr>
          <p:nvPr>
            <p:ph type="title"/>
          </p:nvPr>
        </p:nvSpPr>
        <p:spPr/>
        <p:txBody>
          <a:bodyPr/>
          <a:lstStyle/>
          <a:p>
            <a:r>
              <a:rPr lang="en-US" dirty="0" smtClean="0"/>
              <a:t>GDS: Facts and Advantages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98856376"/>
              </p:ext>
            </p:extLst>
          </p:nvPr>
        </p:nvGraphicFramePr>
        <p:xfrm>
          <a:off x="381000" y="2133600"/>
          <a:ext cx="3505200" cy="2738120"/>
        </p:xfrm>
        <a:graphic>
          <a:graphicData uri="http://schemas.openxmlformats.org/drawingml/2006/table">
            <a:tbl>
              <a:tblPr firstRow="1" bandRow="1">
                <a:tableStyleId>{3B4B98B0-60AC-42C2-AFA5-B58CD77FA1E5}</a:tableStyleId>
              </a:tblPr>
              <a:tblGrid>
                <a:gridCol w="1981200"/>
                <a:gridCol w="1524000"/>
              </a:tblGrid>
              <a:tr h="342265">
                <a:tc>
                  <a:txBody>
                    <a:bodyPr/>
                    <a:lstStyle/>
                    <a:p>
                      <a:r>
                        <a:rPr lang="en-US" sz="1200" dirty="0" smtClean="0"/>
                        <a:t>Transactions</a:t>
                      </a:r>
                      <a:r>
                        <a:rPr lang="en-US" sz="1050" kern="1200" baseline="30000" dirty="0" smtClean="0"/>
                        <a:t>1</a:t>
                      </a:r>
                      <a:endParaRPr lang="en-US" sz="1200" b="1" kern="1200" baseline="30000" dirty="0" smtClean="0">
                        <a:solidFill>
                          <a:schemeClr val="dk1"/>
                        </a:solidFill>
                        <a:latin typeface="+mn-lt"/>
                        <a:ea typeface="+mn-ea"/>
                        <a:cs typeface="+mn-cs"/>
                      </a:endParaRPr>
                    </a:p>
                  </a:txBody>
                  <a:tcPr/>
                </a:tc>
                <a:tc>
                  <a:txBody>
                    <a:bodyPr/>
                    <a:lstStyle/>
                    <a:p>
                      <a:r>
                        <a:rPr lang="en-US" sz="1200" dirty="0" smtClean="0"/>
                        <a:t>1,104M</a:t>
                      </a:r>
                      <a:endParaRPr lang="en-US" sz="1200" b="0" dirty="0"/>
                    </a:p>
                  </a:txBody>
                  <a:tcPr/>
                </a:tc>
              </a:tr>
              <a:tr h="342265">
                <a:tc>
                  <a:txBody>
                    <a:bodyPr/>
                    <a:lstStyle/>
                    <a:p>
                      <a:r>
                        <a:rPr lang="en-US" sz="1200" dirty="0" smtClean="0"/>
                        <a:t>Revenue</a:t>
                      </a:r>
                      <a:r>
                        <a:rPr lang="en-US" sz="1050" kern="1200" baseline="30000" dirty="0" smtClean="0"/>
                        <a:t>2</a:t>
                      </a:r>
                      <a:endParaRPr lang="en-US" sz="1200" b="1" kern="1200" baseline="30000" dirty="0">
                        <a:solidFill>
                          <a:schemeClr val="dk1"/>
                        </a:solidFill>
                        <a:latin typeface="+mn-lt"/>
                        <a:ea typeface="+mn-ea"/>
                        <a:cs typeface="+mn-cs"/>
                      </a:endParaRPr>
                    </a:p>
                  </a:txBody>
                  <a:tcPr/>
                </a:tc>
                <a:tc>
                  <a:txBody>
                    <a:bodyPr/>
                    <a:lstStyle/>
                    <a:p>
                      <a:r>
                        <a:rPr lang="en-US" sz="1200" dirty="0" smtClean="0"/>
                        <a:t>$9,624</a:t>
                      </a:r>
                      <a:r>
                        <a:rPr lang="en-US" sz="1200" baseline="0" dirty="0" smtClean="0"/>
                        <a:t>B</a:t>
                      </a:r>
                      <a:endParaRPr lang="en-US" sz="1200" dirty="0"/>
                    </a:p>
                  </a:txBody>
                  <a:tcPr/>
                </a:tc>
              </a:tr>
              <a:tr h="342265">
                <a:tc>
                  <a:txBody>
                    <a:bodyPr/>
                    <a:lstStyle/>
                    <a:p>
                      <a:r>
                        <a:rPr lang="en-US" sz="1200" dirty="0" smtClean="0"/>
                        <a:t>Travel sales</a:t>
                      </a:r>
                      <a:endParaRPr lang="en-US" sz="1200" b="1" dirty="0"/>
                    </a:p>
                  </a:txBody>
                  <a:tcPr/>
                </a:tc>
                <a:tc>
                  <a:txBody>
                    <a:bodyPr/>
                    <a:lstStyle/>
                    <a:p>
                      <a:r>
                        <a:rPr lang="en-US" sz="1200" dirty="0" smtClean="0"/>
                        <a:t>$</a:t>
                      </a:r>
                      <a:r>
                        <a:rPr lang="en-US" sz="1200" baseline="0" dirty="0" smtClean="0"/>
                        <a:t> 268B</a:t>
                      </a:r>
                      <a:endParaRPr lang="en-US" sz="1200" dirty="0"/>
                    </a:p>
                  </a:txBody>
                  <a:tcPr/>
                </a:tc>
              </a:tr>
              <a:tr h="342265">
                <a:tc>
                  <a:txBody>
                    <a:bodyPr/>
                    <a:lstStyle/>
                    <a:p>
                      <a:r>
                        <a:rPr lang="en-US" sz="1200" dirty="0" smtClean="0"/>
                        <a:t>Travel Agency location</a:t>
                      </a:r>
                      <a:r>
                        <a:rPr lang="en-US" sz="1050" kern="1200" baseline="30000" dirty="0" smtClean="0"/>
                        <a:t>3</a:t>
                      </a:r>
                      <a:endParaRPr lang="en-US" sz="1200" b="1" kern="1200" baseline="30000" dirty="0">
                        <a:solidFill>
                          <a:schemeClr val="dk1"/>
                        </a:solidFill>
                        <a:latin typeface="+mn-lt"/>
                        <a:ea typeface="+mn-ea"/>
                        <a:cs typeface="+mn-cs"/>
                      </a:endParaRPr>
                    </a:p>
                  </a:txBody>
                  <a:tcPr/>
                </a:tc>
                <a:tc>
                  <a:txBody>
                    <a:bodyPr/>
                    <a:lstStyle/>
                    <a:p>
                      <a:r>
                        <a:rPr lang="en-US" sz="1200" dirty="0" smtClean="0"/>
                        <a:t>c.</a:t>
                      </a:r>
                      <a:r>
                        <a:rPr lang="en-US" sz="1200" baseline="0" dirty="0" smtClean="0"/>
                        <a:t> 163,000</a:t>
                      </a:r>
                      <a:endParaRPr lang="en-US" sz="1200" dirty="0"/>
                    </a:p>
                  </a:txBody>
                  <a:tcPr/>
                </a:tc>
              </a:tr>
              <a:tr h="342265">
                <a:tc>
                  <a:txBody>
                    <a:bodyPr/>
                    <a:lstStyle/>
                    <a:p>
                      <a:r>
                        <a:rPr lang="en-US" sz="1200" dirty="0" smtClean="0"/>
                        <a:t>Users</a:t>
                      </a:r>
                      <a:r>
                        <a:rPr lang="en-US" sz="1050" kern="1200" baseline="30000" dirty="0" smtClean="0"/>
                        <a:t>4</a:t>
                      </a:r>
                      <a:endParaRPr lang="en-US" sz="1200" b="1" kern="1200" baseline="30000" dirty="0">
                        <a:solidFill>
                          <a:schemeClr val="dk1"/>
                        </a:solidFill>
                        <a:latin typeface="+mn-lt"/>
                        <a:ea typeface="+mn-ea"/>
                        <a:cs typeface="+mn-cs"/>
                      </a:endParaRPr>
                    </a:p>
                  </a:txBody>
                  <a:tcPr/>
                </a:tc>
                <a:tc>
                  <a:txBody>
                    <a:bodyPr/>
                    <a:lstStyle/>
                    <a:p>
                      <a:r>
                        <a:rPr lang="en-US" sz="1200" dirty="0" smtClean="0"/>
                        <a:t>c.490,000</a:t>
                      </a:r>
                      <a:endParaRPr lang="en-US" sz="1200" dirty="0"/>
                    </a:p>
                  </a:txBody>
                  <a:tcPr/>
                </a:tc>
              </a:tr>
              <a:tr h="342265">
                <a:tc>
                  <a:txBody>
                    <a:bodyPr/>
                    <a:lstStyle/>
                    <a:p>
                      <a:r>
                        <a:rPr lang="en-US" sz="1200" dirty="0" smtClean="0"/>
                        <a:t>Airlines</a:t>
                      </a:r>
                      <a:endParaRPr lang="en-US" sz="1200" b="1" dirty="0"/>
                    </a:p>
                  </a:txBody>
                  <a:tcPr/>
                </a:tc>
                <a:tc>
                  <a:txBody>
                    <a:bodyPr/>
                    <a:lstStyle/>
                    <a:p>
                      <a:r>
                        <a:rPr lang="en-US" sz="1200" dirty="0" smtClean="0"/>
                        <a:t>More than 550</a:t>
                      </a:r>
                      <a:endParaRPr lang="en-US" sz="1200" dirty="0"/>
                    </a:p>
                  </a:txBody>
                  <a:tcPr/>
                </a:tc>
              </a:tr>
              <a:tr h="342265">
                <a:tc>
                  <a:txBody>
                    <a:bodyPr/>
                    <a:lstStyle/>
                    <a:p>
                      <a:r>
                        <a:rPr lang="en-US" sz="1200" dirty="0" smtClean="0"/>
                        <a:t>Hotel Properties</a:t>
                      </a:r>
                      <a:endParaRPr lang="en-US" sz="1200" b="1" dirty="0"/>
                    </a:p>
                  </a:txBody>
                  <a:tcPr/>
                </a:tc>
                <a:tc>
                  <a:txBody>
                    <a:bodyPr/>
                    <a:lstStyle/>
                    <a:p>
                      <a:r>
                        <a:rPr lang="en-US" sz="1200" dirty="0" smtClean="0"/>
                        <a:t>More than 90,000</a:t>
                      </a:r>
                      <a:endParaRPr lang="en-US" sz="1200" dirty="0"/>
                    </a:p>
                  </a:txBody>
                  <a:tcPr/>
                </a:tc>
              </a:tr>
              <a:tr h="342265">
                <a:tc>
                  <a:txBody>
                    <a:bodyPr/>
                    <a:lstStyle/>
                    <a:p>
                      <a:r>
                        <a:rPr lang="en-US" sz="1200" dirty="0" smtClean="0"/>
                        <a:t>Car Rental</a:t>
                      </a:r>
                      <a:endParaRPr lang="en-US" sz="1200" b="1" dirty="0"/>
                    </a:p>
                  </a:txBody>
                  <a:tcPr/>
                </a:tc>
                <a:tc>
                  <a:txBody>
                    <a:bodyPr/>
                    <a:lstStyle/>
                    <a:p>
                      <a:r>
                        <a:rPr lang="en-US" sz="1200" dirty="0" smtClean="0"/>
                        <a:t>More than 30,000</a:t>
                      </a:r>
                      <a:endParaRPr lang="en-US" sz="1200" dirty="0"/>
                    </a:p>
                  </a:txBody>
                  <a:tcPr/>
                </a:tc>
              </a:tr>
            </a:tbl>
          </a:graphicData>
        </a:graphic>
      </p:graphicFrame>
      <p:sp>
        <p:nvSpPr>
          <p:cNvPr id="8" name="Rectangle 7"/>
          <p:cNvSpPr/>
          <p:nvPr/>
        </p:nvSpPr>
        <p:spPr>
          <a:xfrm>
            <a:off x="228600" y="5354360"/>
            <a:ext cx="3962400" cy="1046440"/>
          </a:xfrm>
          <a:prstGeom prst="rect">
            <a:avLst/>
          </a:prstGeom>
        </p:spPr>
        <p:txBody>
          <a:bodyPr wrap="square">
            <a:spAutoFit/>
          </a:bodyPr>
          <a:lstStyle/>
          <a:p>
            <a:pPr marL="112713" indent="-112713"/>
            <a:r>
              <a:rPr lang="en-US" sz="1000" dirty="0" smtClean="0"/>
              <a:t>1. Air, hotel and car rental transactions only: data provided by Amadeus, </a:t>
            </a:r>
            <a:r>
              <a:rPr lang="en-US" sz="1000" dirty="0" err="1" smtClean="0"/>
              <a:t>Sabre</a:t>
            </a:r>
            <a:r>
              <a:rPr lang="en-US" sz="1000" dirty="0" smtClean="0"/>
              <a:t>, and Travelport</a:t>
            </a:r>
          </a:p>
          <a:p>
            <a:pPr marL="112713" indent="-112713"/>
            <a:r>
              <a:rPr lang="en-US" sz="1000" dirty="0" smtClean="0"/>
              <a:t>2. Amadeus revenue converted to US$ at an average exchange rate of 1.47 (Source: OANDA)</a:t>
            </a:r>
          </a:p>
          <a:p>
            <a:pPr marL="112713" indent="-112713"/>
            <a:r>
              <a:rPr lang="en-US" sz="1000" dirty="0" smtClean="0"/>
              <a:t>3. Assumes reduction of 7% for locations that use more than one GDS</a:t>
            </a:r>
          </a:p>
          <a:p>
            <a:pPr marL="112713" indent="-112713"/>
            <a:r>
              <a:rPr lang="en-US" sz="1000" dirty="0" smtClean="0"/>
              <a:t>4. Assumes approximately three agents per location</a:t>
            </a:r>
            <a:r>
              <a:rPr lang="en-US" sz="1200" dirty="0" smtClean="0"/>
              <a:t>	</a:t>
            </a:r>
          </a:p>
        </p:txBody>
      </p:sp>
      <p:sp>
        <p:nvSpPr>
          <p:cNvPr id="10" name="TextBox 9"/>
          <p:cNvSpPr txBox="1"/>
          <p:nvPr/>
        </p:nvSpPr>
        <p:spPr>
          <a:xfrm>
            <a:off x="381000" y="4980801"/>
            <a:ext cx="1219200" cy="276999"/>
          </a:xfrm>
          <a:prstGeom prst="rect">
            <a:avLst/>
          </a:prstGeom>
          <a:noFill/>
        </p:spPr>
        <p:txBody>
          <a:bodyPr wrap="square" rtlCol="0">
            <a:spAutoFit/>
          </a:bodyPr>
          <a:lstStyle/>
          <a:p>
            <a:r>
              <a:rPr lang="en-US" sz="1200" i="1" dirty="0" smtClean="0"/>
              <a:t>Data as on 2008</a:t>
            </a:r>
            <a:endParaRPr lang="en-US" sz="1200" i="1" dirty="0"/>
          </a:p>
        </p:txBody>
      </p:sp>
      <p:sp>
        <p:nvSpPr>
          <p:cNvPr id="14" name="AutoShape 2"/>
          <p:cNvSpPr>
            <a:spLocks noChangeArrowheads="1"/>
          </p:cNvSpPr>
          <p:nvPr/>
        </p:nvSpPr>
        <p:spPr bwMode="auto">
          <a:xfrm>
            <a:off x="4475839" y="1800225"/>
            <a:ext cx="1620161" cy="295275"/>
          </a:xfrm>
          <a:prstGeom prst="roundRect">
            <a:avLst>
              <a:gd name="adj" fmla="val 7935"/>
            </a:avLst>
          </a:prstGeom>
          <a:gradFill rotWithShape="1">
            <a:gsLst>
              <a:gs pos="0">
                <a:srgbClr val="336699"/>
              </a:gs>
              <a:gs pos="100000">
                <a:srgbClr val="00336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1600" i="1" dirty="0" smtClean="0">
                <a:solidFill>
                  <a:schemeClr val="bg1"/>
                </a:solidFill>
                <a:latin typeface="Calibri" pitchFamily="34" charset="0"/>
              </a:rPr>
              <a:t>GDS Advantages</a:t>
            </a:r>
            <a:endParaRPr lang="en-US" sz="1600" i="1" dirty="0">
              <a:solidFill>
                <a:schemeClr val="bg1"/>
              </a:solidFill>
              <a:latin typeface="Calibri" pitchFamily="34" charset="0"/>
            </a:endParaRPr>
          </a:p>
        </p:txBody>
      </p:sp>
      <p:sp>
        <p:nvSpPr>
          <p:cNvPr id="15" name="AutoShape 2"/>
          <p:cNvSpPr>
            <a:spLocks noChangeArrowheads="1"/>
          </p:cNvSpPr>
          <p:nvPr/>
        </p:nvSpPr>
        <p:spPr bwMode="auto">
          <a:xfrm>
            <a:off x="361039" y="1838325"/>
            <a:ext cx="1086761" cy="295275"/>
          </a:xfrm>
          <a:prstGeom prst="roundRect">
            <a:avLst>
              <a:gd name="adj" fmla="val 7935"/>
            </a:avLst>
          </a:prstGeom>
          <a:gradFill rotWithShape="1">
            <a:gsLst>
              <a:gs pos="0">
                <a:srgbClr val="336699"/>
              </a:gs>
              <a:gs pos="100000">
                <a:srgbClr val="003366"/>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r>
              <a:rPr lang="en-US" sz="1600" i="1" dirty="0" smtClean="0">
                <a:solidFill>
                  <a:schemeClr val="bg1"/>
                </a:solidFill>
                <a:latin typeface="Calibri" pitchFamily="34" charset="0"/>
              </a:rPr>
              <a:t>GDS Facts</a:t>
            </a:r>
            <a:endParaRPr lang="en-US" sz="1600" i="1" dirty="0">
              <a:solidFill>
                <a:schemeClr val="bg1"/>
              </a:solidFill>
              <a:latin typeface="Calibri" pitchFamily="3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spcBef>
                <a:spcPts val="0"/>
              </a:spcBef>
            </a:pPr>
            <a:r>
              <a:rPr sz="2000" dirty="0" smtClean="0">
                <a:solidFill>
                  <a:srgbClr val="FF0000"/>
                </a:solidFill>
              </a:rPr>
              <a:t>GDS</a:t>
            </a:r>
            <a:r>
              <a:rPr sz="2000" dirty="0" smtClean="0"/>
              <a:t> Regulation was introduced in North America and Europe in 1980s. It was later amended in 1990s so that t</a:t>
            </a:r>
            <a:r>
              <a:rPr lang="en-US" sz="2000" dirty="0" smtClean="0"/>
              <a:t>he</a:t>
            </a:r>
            <a:r>
              <a:rPr sz="2000" dirty="0" smtClean="0"/>
              <a:t> airline-controlled GDSs could not discriminate against other GDSs or airlines. The main highlights of the regulation were:</a:t>
            </a:r>
          </a:p>
          <a:p>
            <a:pPr marL="622300" lvl="1" indent="-277813">
              <a:spcBef>
                <a:spcPts val="0"/>
              </a:spcBef>
            </a:pPr>
            <a:r>
              <a:rPr sz="1800" dirty="0" smtClean="0"/>
              <a:t>Display flight and fare information in an unbiased manner: This prevented the GDSs from unfairly displaying their parent carriers’ ﬂights most prominently, given that 85 percent of tickets booked are selected from the ﬁrst screen displayed.</a:t>
            </a:r>
          </a:p>
          <a:p>
            <a:pPr marL="622300" lvl="1" indent="-277813">
              <a:spcBef>
                <a:spcPts val="0"/>
              </a:spcBef>
            </a:pPr>
            <a:r>
              <a:rPr sz="1800" dirty="0" smtClean="0"/>
              <a:t>Provide access to their systems to all carriers on a same-price, nondiscriminatory basis: The main objective was to protect smaller carriers from higher prices, as they were already in a weaker competitive position.</a:t>
            </a:r>
          </a:p>
          <a:p>
            <a:pPr marL="622300" lvl="1" indent="-277813">
              <a:spcBef>
                <a:spcPts val="0"/>
              </a:spcBef>
            </a:pPr>
            <a:r>
              <a:rPr sz="1800" dirty="0" smtClean="0"/>
              <a:t>Avoid imposing highly restrictive contract terms on TAs: GDSs cannot abuse their power by compelling travel management companies to sign exclusive agreements.</a:t>
            </a:r>
          </a:p>
          <a:p>
            <a:pPr marL="622300" lvl="1" indent="-277813">
              <a:spcBef>
                <a:spcPts val="0"/>
              </a:spcBef>
            </a:pPr>
            <a:r>
              <a:rPr sz="1800" dirty="0" smtClean="0"/>
              <a:t>Provide participating carriers with available </a:t>
            </a:r>
            <a:r>
              <a:rPr lang="en-US" sz="1800" dirty="0" smtClean="0"/>
              <a:t>Marketing Information Data Tapes </a:t>
            </a:r>
            <a:r>
              <a:rPr sz="1800" dirty="0" smtClean="0"/>
              <a:t>(MIDTs) on a non-discriminatory basis: This booking and marketing data covers TAs’ sales by destination, airline, and fare class. It also enables airlines to monitor demand for route planning, yield management, and marketing purposes.</a:t>
            </a:r>
          </a:p>
          <a:p>
            <a:pPr>
              <a:spcBef>
                <a:spcPts val="0"/>
              </a:spcBef>
              <a:buNone/>
            </a:pPr>
            <a:endParaRPr sz="2000" dirty="0" smtClean="0"/>
          </a:p>
          <a:p>
            <a:pPr>
              <a:spcBef>
                <a:spcPts val="0"/>
              </a:spcBef>
            </a:pPr>
            <a:endParaRPr lang="en-US" dirty="0"/>
          </a:p>
        </p:txBody>
      </p:sp>
      <p:sp>
        <p:nvSpPr>
          <p:cNvPr id="2" name="Title 1"/>
          <p:cNvSpPr>
            <a:spLocks noGrp="1"/>
          </p:cNvSpPr>
          <p:nvPr>
            <p:ph type="title"/>
          </p:nvPr>
        </p:nvSpPr>
        <p:spPr/>
        <p:txBody>
          <a:bodyPr/>
          <a:lstStyle/>
          <a:p>
            <a:r>
              <a:rPr lang="en-US" dirty="0"/>
              <a:t>GDS Regulation</a:t>
            </a:r>
          </a:p>
        </p:txBody>
      </p:sp>
    </p:spTree>
    <p:extLst>
      <p:ext uri="{BB962C8B-B14F-4D97-AF65-F5344CB8AC3E}">
        <p14:creationId xmlns:p14="http://schemas.microsoft.com/office/powerpoint/2010/main" val="22855500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sz="2000" dirty="0" smtClean="0"/>
              <a:t>The T&amp;H industry forms a third of all global e-commerce activity and has an annual online sales of almost $100 billion (Source: McKinsey 2012)</a:t>
            </a:r>
          </a:p>
          <a:p>
            <a:pPr lvl="0"/>
            <a:r>
              <a:rPr lang="en-US" sz="2000" dirty="0" smtClean="0"/>
              <a:t>Germany (72.3m), US(61.4), and UK(58.6) have the most international departures (Source: World Bank 2009)</a:t>
            </a:r>
          </a:p>
          <a:p>
            <a:pPr lvl="0"/>
            <a:r>
              <a:rPr lang="en-US" sz="2000" dirty="0" smtClean="0"/>
              <a:t>Travel and Tourism is America’s largest services export industry. Some of their values are:</a:t>
            </a:r>
          </a:p>
          <a:p>
            <a:pPr lvl="1"/>
            <a:r>
              <a:rPr lang="en-US" sz="1800" dirty="0" smtClean="0"/>
              <a:t>$152.4 billion in travel exports (including traveler spending in the U.S. and international passenger fare payments to U.S. carriers) and the...</a:t>
            </a:r>
          </a:p>
          <a:p>
            <a:pPr lvl="1"/>
            <a:r>
              <a:rPr lang="en-US" sz="1800" dirty="0" smtClean="0"/>
              <a:t>$110.5 billion in travel imports (including U.S. resident spending abroad and international passenger fares paid to foreign carriers) creates...</a:t>
            </a:r>
          </a:p>
          <a:p>
            <a:pPr lvl="1"/>
            <a:r>
              <a:rPr lang="en-US" sz="1800" dirty="0" smtClean="0"/>
              <a:t>$42 billion in balance of travel trade surplus for the U.S. (Source: ustravel.org 2012)</a:t>
            </a:r>
          </a:p>
          <a:p>
            <a:pPr lvl="0"/>
            <a:endParaRPr lang="en-US" dirty="0" smtClean="0"/>
          </a:p>
          <a:p>
            <a:pPr lvl="1">
              <a:buNone/>
            </a:pPr>
            <a:endParaRPr dirty="0" smtClean="0"/>
          </a:p>
          <a:p>
            <a:endParaRPr dirty="0" smtClean="0"/>
          </a:p>
          <a:p>
            <a:endParaRPr lang="en-US" dirty="0"/>
          </a:p>
        </p:txBody>
      </p:sp>
      <p:sp>
        <p:nvSpPr>
          <p:cNvPr id="3" name="Title 2"/>
          <p:cNvSpPr>
            <a:spLocks noGrp="1"/>
          </p:cNvSpPr>
          <p:nvPr>
            <p:ph type="title"/>
          </p:nvPr>
        </p:nvSpPr>
        <p:spPr/>
        <p:txBody>
          <a:bodyPr/>
          <a:lstStyle/>
          <a:p>
            <a:r>
              <a:rPr lang="en-US" dirty="0" smtClean="0"/>
              <a:t>Do You Know</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p:cNvCxnSpPr/>
          <p:nvPr/>
        </p:nvCxnSpPr>
        <p:spPr>
          <a:xfrm>
            <a:off x="5562601" y="2550494"/>
            <a:ext cx="0" cy="1259506"/>
          </a:xfrm>
          <a:prstGeom prst="straightConnector1">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143001" y="2438400"/>
            <a:ext cx="0" cy="12595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Revenue Models of GDS</a:t>
            </a:r>
            <a:endParaRPr lang="en-US" dirty="0"/>
          </a:p>
        </p:txBody>
      </p:sp>
      <p:sp>
        <p:nvSpPr>
          <p:cNvPr id="4" name="Rounded Rectangle 3"/>
          <p:cNvSpPr/>
          <p:nvPr/>
        </p:nvSpPr>
        <p:spPr>
          <a:xfrm>
            <a:off x="609601" y="1992868"/>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Airlines</a:t>
            </a:r>
            <a:endParaRPr lang="en-US" sz="1400" dirty="0">
              <a:solidFill>
                <a:schemeClr val="accent1">
                  <a:lumMod val="50000"/>
                </a:schemeClr>
              </a:solidFill>
            </a:endParaRPr>
          </a:p>
        </p:txBody>
      </p:sp>
      <p:sp>
        <p:nvSpPr>
          <p:cNvPr id="6" name="Rounded Rectangle 5"/>
          <p:cNvSpPr/>
          <p:nvPr/>
        </p:nvSpPr>
        <p:spPr>
          <a:xfrm>
            <a:off x="1981201" y="3048000"/>
            <a:ext cx="914400" cy="60960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GDS</a:t>
            </a:r>
            <a:endParaRPr lang="en-US" sz="1400" dirty="0">
              <a:solidFill>
                <a:schemeClr val="accent1">
                  <a:lumMod val="50000"/>
                </a:schemeClr>
              </a:solidFill>
            </a:endParaRPr>
          </a:p>
        </p:txBody>
      </p:sp>
      <p:cxnSp>
        <p:nvCxnSpPr>
          <p:cNvPr id="9" name="Straight Arrow Connector 8"/>
          <p:cNvCxnSpPr/>
          <p:nvPr/>
        </p:nvCxnSpPr>
        <p:spPr>
          <a:xfrm>
            <a:off x="1752601" y="2286000"/>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52801" y="2590800"/>
            <a:ext cx="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371600" y="2667000"/>
            <a:ext cx="1295400" cy="400110"/>
          </a:xfrm>
          <a:prstGeom prst="rect">
            <a:avLst/>
          </a:prstGeom>
          <a:noFill/>
        </p:spPr>
        <p:txBody>
          <a:bodyPr wrap="square" rtlCol="0">
            <a:spAutoFit/>
          </a:bodyPr>
          <a:lstStyle/>
          <a:p>
            <a:r>
              <a:rPr lang="en-US" sz="1000" dirty="0" smtClean="0"/>
              <a:t>Booking transaction fee $12-14 per ticket</a:t>
            </a:r>
            <a:endParaRPr lang="en-US" sz="1000" dirty="0"/>
          </a:p>
        </p:txBody>
      </p:sp>
      <p:sp>
        <p:nvSpPr>
          <p:cNvPr id="26" name="TextBox 25"/>
          <p:cNvSpPr txBox="1"/>
          <p:nvPr/>
        </p:nvSpPr>
        <p:spPr>
          <a:xfrm>
            <a:off x="632937" y="2819400"/>
            <a:ext cx="507831" cy="838199"/>
          </a:xfrm>
          <a:prstGeom prst="rect">
            <a:avLst/>
          </a:prstGeom>
          <a:noFill/>
        </p:spPr>
        <p:txBody>
          <a:bodyPr vert="vert270" wrap="square" rtlCol="0">
            <a:spAutoFit/>
          </a:bodyPr>
          <a:lstStyle/>
          <a:p>
            <a:pPr algn="ctr"/>
            <a:r>
              <a:rPr lang="en-US" sz="1050" dirty="0" smtClean="0"/>
              <a:t>Net deals</a:t>
            </a:r>
          </a:p>
          <a:p>
            <a:pPr algn="ctr"/>
            <a:r>
              <a:rPr lang="en-US" sz="1050" dirty="0" smtClean="0"/>
              <a:t> or rebates</a:t>
            </a:r>
            <a:endParaRPr lang="en-US" sz="1050" dirty="0"/>
          </a:p>
        </p:txBody>
      </p:sp>
      <p:sp>
        <p:nvSpPr>
          <p:cNvPr id="27" name="TextBox 26"/>
          <p:cNvSpPr txBox="1"/>
          <p:nvPr/>
        </p:nvSpPr>
        <p:spPr>
          <a:xfrm>
            <a:off x="1752601" y="2009001"/>
            <a:ext cx="1143000" cy="261610"/>
          </a:xfrm>
          <a:prstGeom prst="rect">
            <a:avLst/>
          </a:prstGeom>
          <a:noFill/>
        </p:spPr>
        <p:txBody>
          <a:bodyPr wrap="square" rtlCol="0">
            <a:spAutoFit/>
          </a:bodyPr>
          <a:lstStyle/>
          <a:p>
            <a:pPr algn="ctr"/>
            <a:r>
              <a:rPr lang="en-US" sz="1050" dirty="0" smtClean="0"/>
              <a:t>Airline content</a:t>
            </a:r>
            <a:endParaRPr lang="en-US" sz="1050" dirty="0"/>
          </a:p>
        </p:txBody>
      </p:sp>
      <p:sp>
        <p:nvSpPr>
          <p:cNvPr id="28" name="TextBox 27"/>
          <p:cNvSpPr txBox="1"/>
          <p:nvPr/>
        </p:nvSpPr>
        <p:spPr>
          <a:xfrm>
            <a:off x="1752601" y="3994919"/>
            <a:ext cx="1943100" cy="577081"/>
          </a:xfrm>
          <a:prstGeom prst="rect">
            <a:avLst/>
          </a:prstGeom>
          <a:noFill/>
        </p:spPr>
        <p:txBody>
          <a:bodyPr wrap="square" rtlCol="0">
            <a:spAutoFit/>
          </a:bodyPr>
          <a:lstStyle/>
          <a:p>
            <a:pPr algn="ctr"/>
            <a:r>
              <a:rPr lang="en-US" sz="1050" dirty="0" smtClean="0"/>
              <a:t>Service fees </a:t>
            </a:r>
          </a:p>
          <a:p>
            <a:pPr algn="ctr"/>
            <a:r>
              <a:rPr lang="en-US" sz="1050" dirty="0" smtClean="0"/>
              <a:t>(net of supplier commissions, subsidized by GDS inducements)</a:t>
            </a:r>
            <a:endParaRPr lang="en-US" sz="1050" dirty="0"/>
          </a:p>
        </p:txBody>
      </p:sp>
      <p:sp>
        <p:nvSpPr>
          <p:cNvPr id="29" name="TextBox 28"/>
          <p:cNvSpPr txBox="1"/>
          <p:nvPr/>
        </p:nvSpPr>
        <p:spPr>
          <a:xfrm>
            <a:off x="2895601" y="3352800"/>
            <a:ext cx="838200" cy="553998"/>
          </a:xfrm>
          <a:prstGeom prst="rect">
            <a:avLst/>
          </a:prstGeom>
          <a:noFill/>
        </p:spPr>
        <p:txBody>
          <a:bodyPr wrap="square" rtlCol="0">
            <a:spAutoFit/>
          </a:bodyPr>
          <a:lstStyle/>
          <a:p>
            <a:r>
              <a:rPr lang="en-US" sz="1000" dirty="0" smtClean="0"/>
              <a:t>GDS inducement incentive</a:t>
            </a:r>
            <a:endParaRPr lang="en-US" sz="1000" dirty="0"/>
          </a:p>
        </p:txBody>
      </p:sp>
      <p:sp>
        <p:nvSpPr>
          <p:cNvPr id="30" name="Rectangle 29"/>
          <p:cNvSpPr/>
          <p:nvPr/>
        </p:nvSpPr>
        <p:spPr>
          <a:xfrm>
            <a:off x="533400" y="6019800"/>
            <a:ext cx="4038600" cy="430887"/>
          </a:xfrm>
          <a:prstGeom prst="rect">
            <a:avLst/>
          </a:prstGeom>
        </p:spPr>
        <p:txBody>
          <a:bodyPr wrap="square">
            <a:spAutoFit/>
          </a:bodyPr>
          <a:lstStyle/>
          <a:p>
            <a:r>
              <a:rPr lang="en-US" sz="1100" i="1" dirty="0" smtClean="0"/>
              <a:t>These agreements expired in the United States on</a:t>
            </a:r>
          </a:p>
          <a:p>
            <a:r>
              <a:rPr lang="en-US" sz="1100" i="1" dirty="0" smtClean="0"/>
              <a:t> September 1, 2006</a:t>
            </a:r>
            <a:endParaRPr lang="en-US" sz="1100" i="1" dirty="0"/>
          </a:p>
        </p:txBody>
      </p:sp>
      <p:sp>
        <p:nvSpPr>
          <p:cNvPr id="19" name="Slide Number Placeholder 2"/>
          <p:cNvSpPr txBox="1">
            <a:spLocks/>
          </p:cNvSpPr>
          <p:nvPr/>
        </p:nvSpPr>
        <p:spPr>
          <a:xfrm>
            <a:off x="11734800" y="6613525"/>
            <a:ext cx="2133600" cy="244475"/>
          </a:xfrm>
          <a:prstGeom prst="rect">
            <a:avLst/>
          </a:prstGeom>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DBB276EF-6F70-4BF8-9838-74E2D6AB344C}" type="slidenum">
              <a:rPr lang="en-AU" smtClean="0"/>
              <a:pPr>
                <a:defRPr/>
              </a:pPr>
              <a:t>40</a:t>
            </a:fld>
            <a:endParaRPr lang="en-AU" dirty="0"/>
          </a:p>
        </p:txBody>
      </p:sp>
      <p:sp>
        <p:nvSpPr>
          <p:cNvPr id="37" name="TextBox 36"/>
          <p:cNvSpPr txBox="1"/>
          <p:nvPr/>
        </p:nvSpPr>
        <p:spPr>
          <a:xfrm>
            <a:off x="6160771" y="1905000"/>
            <a:ext cx="1116330" cy="430887"/>
          </a:xfrm>
          <a:prstGeom prst="rect">
            <a:avLst/>
          </a:prstGeom>
          <a:noFill/>
        </p:spPr>
        <p:txBody>
          <a:bodyPr wrap="square" rtlCol="0">
            <a:spAutoFit/>
          </a:bodyPr>
          <a:lstStyle/>
          <a:p>
            <a:pPr algn="ctr"/>
            <a:r>
              <a:rPr lang="en-US" sz="1050" dirty="0" smtClean="0"/>
              <a:t>Commissions/</a:t>
            </a:r>
          </a:p>
          <a:p>
            <a:pPr algn="ctr"/>
            <a:r>
              <a:rPr lang="en-US" sz="1050" dirty="0" smtClean="0"/>
              <a:t>net rate</a:t>
            </a:r>
            <a:endParaRPr lang="en-US" sz="1050" dirty="0"/>
          </a:p>
        </p:txBody>
      </p:sp>
      <p:sp>
        <p:nvSpPr>
          <p:cNvPr id="42" name="TextBox 41"/>
          <p:cNvSpPr txBox="1"/>
          <p:nvPr/>
        </p:nvSpPr>
        <p:spPr>
          <a:xfrm>
            <a:off x="6934201" y="2646402"/>
            <a:ext cx="1066800" cy="553998"/>
          </a:xfrm>
          <a:prstGeom prst="rect">
            <a:avLst/>
          </a:prstGeom>
          <a:noFill/>
        </p:spPr>
        <p:txBody>
          <a:bodyPr wrap="square" rtlCol="0">
            <a:spAutoFit/>
          </a:bodyPr>
          <a:lstStyle/>
          <a:p>
            <a:r>
              <a:rPr lang="en-US" sz="1000" dirty="0" smtClean="0"/>
              <a:t>Opt in fee </a:t>
            </a:r>
          </a:p>
          <a:p>
            <a:r>
              <a:rPr lang="en-US" sz="1000" dirty="0" smtClean="0"/>
              <a:t>$.80/segment $2/ticket</a:t>
            </a:r>
            <a:endParaRPr lang="en-US" sz="1000" dirty="0"/>
          </a:p>
        </p:txBody>
      </p:sp>
      <p:sp>
        <p:nvSpPr>
          <p:cNvPr id="43" name="Rectangle 42"/>
          <p:cNvSpPr/>
          <p:nvPr/>
        </p:nvSpPr>
        <p:spPr>
          <a:xfrm>
            <a:off x="4800600" y="6019800"/>
            <a:ext cx="3810000" cy="600164"/>
          </a:xfrm>
          <a:prstGeom prst="rect">
            <a:avLst/>
          </a:prstGeom>
        </p:spPr>
        <p:txBody>
          <a:bodyPr wrap="square">
            <a:spAutoFit/>
          </a:bodyPr>
          <a:lstStyle/>
          <a:p>
            <a:r>
              <a:rPr lang="en-US" sz="1100" i="1" dirty="0" smtClean="0"/>
              <a:t>Airlines pay significantly lower fees to the GDS, while </a:t>
            </a:r>
          </a:p>
          <a:p>
            <a:r>
              <a:rPr lang="en-US" sz="1100" i="1" dirty="0" smtClean="0"/>
              <a:t>agencies pay a new opt-in fee in return for access to</a:t>
            </a:r>
          </a:p>
          <a:p>
            <a:r>
              <a:rPr lang="en-US" sz="1100" i="1" dirty="0" smtClean="0"/>
              <a:t>full content.</a:t>
            </a:r>
            <a:endParaRPr lang="en-US" sz="1100" i="1" dirty="0"/>
          </a:p>
        </p:txBody>
      </p:sp>
      <p:sp>
        <p:nvSpPr>
          <p:cNvPr id="44" name="Rounded Rectangle 43"/>
          <p:cNvSpPr/>
          <p:nvPr/>
        </p:nvSpPr>
        <p:spPr>
          <a:xfrm>
            <a:off x="2895601" y="1981200"/>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TA</a:t>
            </a:r>
            <a:endParaRPr lang="en-US" sz="1400" dirty="0">
              <a:solidFill>
                <a:schemeClr val="accent1">
                  <a:lumMod val="50000"/>
                </a:schemeClr>
              </a:solidFill>
            </a:endParaRPr>
          </a:p>
        </p:txBody>
      </p:sp>
      <p:cxnSp>
        <p:nvCxnSpPr>
          <p:cNvPr id="49" name="Straight Connector 48"/>
          <p:cNvCxnSpPr>
            <a:stCxn id="45" idx="3"/>
          </p:cNvCxnSpPr>
          <p:nvPr/>
        </p:nvCxnSpPr>
        <p:spPr>
          <a:xfrm>
            <a:off x="1741171" y="4032766"/>
            <a:ext cx="19278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71601" y="2590800"/>
            <a:ext cx="0" cy="787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 idx="3"/>
          </p:cNvCxnSpPr>
          <p:nvPr/>
        </p:nvCxnSpPr>
        <p:spPr>
          <a:xfrm flipV="1">
            <a:off x="2895601" y="3352800"/>
            <a:ext cx="457200" cy="1"/>
          </a:xfrm>
          <a:prstGeom prst="line">
            <a:avLst/>
          </a:prstGeom>
        </p:spPr>
        <p:style>
          <a:lnRef idx="1">
            <a:schemeClr val="accent1"/>
          </a:lnRef>
          <a:fillRef idx="0">
            <a:schemeClr val="accent1"/>
          </a:fillRef>
          <a:effectRef idx="0">
            <a:schemeClr val="accent1"/>
          </a:effectRef>
          <a:fontRef idx="minor">
            <a:schemeClr val="tx1"/>
          </a:fontRef>
        </p:style>
      </p:cxnSp>
      <p:sp>
        <p:nvSpPr>
          <p:cNvPr id="45" name="Rounded Rectangle 44"/>
          <p:cNvSpPr/>
          <p:nvPr/>
        </p:nvSpPr>
        <p:spPr>
          <a:xfrm>
            <a:off x="609600" y="3733800"/>
            <a:ext cx="1219201" cy="5979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accent1">
                    <a:lumMod val="50000"/>
                  </a:schemeClr>
                </a:solidFill>
              </a:rPr>
              <a:t>Corporate Travel Buyers</a:t>
            </a:r>
            <a:endParaRPr lang="en-US" sz="1400" dirty="0">
              <a:solidFill>
                <a:schemeClr val="accent1">
                  <a:lumMod val="50000"/>
                </a:schemeClr>
              </a:solidFill>
            </a:endParaRPr>
          </a:p>
        </p:txBody>
      </p:sp>
      <p:sp>
        <p:nvSpPr>
          <p:cNvPr id="60" name="Rounded Rectangle 59"/>
          <p:cNvSpPr/>
          <p:nvPr/>
        </p:nvSpPr>
        <p:spPr>
          <a:xfrm>
            <a:off x="5029201" y="2057400"/>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Airlines</a:t>
            </a:r>
            <a:endParaRPr lang="en-US" sz="1400" dirty="0">
              <a:solidFill>
                <a:schemeClr val="accent1">
                  <a:lumMod val="50000"/>
                </a:schemeClr>
              </a:solidFill>
            </a:endParaRPr>
          </a:p>
        </p:txBody>
      </p:sp>
      <p:cxnSp>
        <p:nvCxnSpPr>
          <p:cNvPr id="62" name="Straight Arrow Connector 61"/>
          <p:cNvCxnSpPr/>
          <p:nvPr/>
        </p:nvCxnSpPr>
        <p:spPr>
          <a:xfrm>
            <a:off x="6172201" y="2274332"/>
            <a:ext cx="1143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315201" y="2057400"/>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TA</a:t>
            </a:r>
            <a:endParaRPr lang="en-US" sz="1400" dirty="0">
              <a:solidFill>
                <a:schemeClr val="accent1">
                  <a:lumMod val="50000"/>
                </a:schemeClr>
              </a:solidFill>
            </a:endParaRPr>
          </a:p>
        </p:txBody>
      </p:sp>
      <p:cxnSp>
        <p:nvCxnSpPr>
          <p:cNvPr id="67" name="Straight Connector 66"/>
          <p:cNvCxnSpPr/>
          <p:nvPr/>
        </p:nvCxnSpPr>
        <p:spPr>
          <a:xfrm>
            <a:off x="6225540" y="4108966"/>
            <a:ext cx="192786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791201" y="2655332"/>
            <a:ext cx="0" cy="787292"/>
          </a:xfrm>
          <a:prstGeom prst="line">
            <a:avLst/>
          </a:prstGeom>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5029200" y="3810000"/>
            <a:ext cx="1219201" cy="5979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accent1">
                    <a:lumMod val="50000"/>
                  </a:schemeClr>
                </a:solidFill>
              </a:rPr>
              <a:t>Corporate Travel Buyers</a:t>
            </a:r>
            <a:endParaRPr lang="en-US" sz="1400" dirty="0">
              <a:solidFill>
                <a:schemeClr val="accent1">
                  <a:lumMod val="50000"/>
                </a:schemeClr>
              </a:solidFill>
            </a:endParaRPr>
          </a:p>
        </p:txBody>
      </p:sp>
      <p:sp>
        <p:nvSpPr>
          <p:cNvPr id="72" name="TextBox 71"/>
          <p:cNvSpPr txBox="1"/>
          <p:nvPr/>
        </p:nvSpPr>
        <p:spPr>
          <a:xfrm>
            <a:off x="5105401" y="2883933"/>
            <a:ext cx="507831" cy="838199"/>
          </a:xfrm>
          <a:prstGeom prst="rect">
            <a:avLst/>
          </a:prstGeom>
          <a:noFill/>
        </p:spPr>
        <p:txBody>
          <a:bodyPr vert="vert270" wrap="square" rtlCol="0">
            <a:spAutoFit/>
          </a:bodyPr>
          <a:lstStyle/>
          <a:p>
            <a:pPr algn="ctr"/>
            <a:r>
              <a:rPr lang="en-US" sz="1050" dirty="0" smtClean="0"/>
              <a:t>Net deals</a:t>
            </a:r>
          </a:p>
          <a:p>
            <a:pPr algn="ctr"/>
            <a:r>
              <a:rPr lang="en-US" sz="1050" dirty="0" smtClean="0"/>
              <a:t> or rebates</a:t>
            </a:r>
            <a:endParaRPr lang="en-US" sz="1050" dirty="0"/>
          </a:p>
        </p:txBody>
      </p:sp>
      <p:sp>
        <p:nvSpPr>
          <p:cNvPr id="73" name="TextBox 72"/>
          <p:cNvSpPr txBox="1"/>
          <p:nvPr/>
        </p:nvSpPr>
        <p:spPr>
          <a:xfrm>
            <a:off x="7315201" y="3472934"/>
            <a:ext cx="838200" cy="553998"/>
          </a:xfrm>
          <a:prstGeom prst="rect">
            <a:avLst/>
          </a:prstGeom>
          <a:noFill/>
        </p:spPr>
        <p:txBody>
          <a:bodyPr wrap="square" rtlCol="0">
            <a:spAutoFit/>
          </a:bodyPr>
          <a:lstStyle/>
          <a:p>
            <a:r>
              <a:rPr lang="en-US" sz="1000" dirty="0" smtClean="0"/>
              <a:t>GDS inducement incentive</a:t>
            </a:r>
            <a:endParaRPr lang="en-US" sz="1000" dirty="0"/>
          </a:p>
        </p:txBody>
      </p:sp>
      <p:sp>
        <p:nvSpPr>
          <p:cNvPr id="74" name="TextBox 73"/>
          <p:cNvSpPr txBox="1"/>
          <p:nvPr/>
        </p:nvSpPr>
        <p:spPr>
          <a:xfrm>
            <a:off x="5771049" y="2683878"/>
            <a:ext cx="1239352" cy="400110"/>
          </a:xfrm>
          <a:prstGeom prst="rect">
            <a:avLst/>
          </a:prstGeom>
          <a:noFill/>
        </p:spPr>
        <p:txBody>
          <a:bodyPr wrap="square" rtlCol="0">
            <a:spAutoFit/>
          </a:bodyPr>
          <a:lstStyle/>
          <a:p>
            <a:r>
              <a:rPr lang="en-US" sz="1000" dirty="0" smtClean="0"/>
              <a:t>Booking transaction fee $6-8 per ticket</a:t>
            </a:r>
            <a:endParaRPr lang="en-US" sz="1000" dirty="0"/>
          </a:p>
        </p:txBody>
      </p:sp>
      <p:sp>
        <p:nvSpPr>
          <p:cNvPr id="75" name="TextBox 74"/>
          <p:cNvSpPr txBox="1"/>
          <p:nvPr/>
        </p:nvSpPr>
        <p:spPr>
          <a:xfrm>
            <a:off x="6248400" y="4071119"/>
            <a:ext cx="1943100" cy="577081"/>
          </a:xfrm>
          <a:prstGeom prst="rect">
            <a:avLst/>
          </a:prstGeom>
          <a:noFill/>
        </p:spPr>
        <p:txBody>
          <a:bodyPr wrap="square" rtlCol="0">
            <a:spAutoFit/>
          </a:bodyPr>
          <a:lstStyle/>
          <a:p>
            <a:pPr algn="ctr"/>
            <a:r>
              <a:rPr lang="en-US" sz="1050" dirty="0" smtClean="0"/>
              <a:t>Service fees </a:t>
            </a:r>
          </a:p>
          <a:p>
            <a:pPr algn="ctr"/>
            <a:r>
              <a:rPr lang="en-US" sz="1050" dirty="0" smtClean="0"/>
              <a:t>(net of supplier commissions, </a:t>
            </a:r>
            <a:r>
              <a:rPr lang="en-US" sz="1050" dirty="0"/>
              <a:t>inclusive of opt in)</a:t>
            </a:r>
          </a:p>
        </p:txBody>
      </p:sp>
      <p:sp>
        <p:nvSpPr>
          <p:cNvPr id="61" name="Rounded Rectangle 60"/>
          <p:cNvSpPr/>
          <p:nvPr/>
        </p:nvSpPr>
        <p:spPr>
          <a:xfrm>
            <a:off x="6400801" y="3200399"/>
            <a:ext cx="914400" cy="60960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GDS</a:t>
            </a:r>
            <a:endParaRPr lang="en-US" sz="1400" dirty="0">
              <a:solidFill>
                <a:schemeClr val="accent1">
                  <a:lumMod val="50000"/>
                </a:schemeClr>
              </a:solidFill>
            </a:endParaRPr>
          </a:p>
        </p:txBody>
      </p:sp>
      <p:graphicFrame>
        <p:nvGraphicFramePr>
          <p:cNvPr id="82" name="Table 81"/>
          <p:cNvGraphicFramePr>
            <a:graphicFrameLocks noGrp="1"/>
          </p:cNvGraphicFramePr>
          <p:nvPr>
            <p:extLst>
              <p:ext uri="{D42A27DB-BD31-4B8C-83A1-F6EECF244321}">
                <p14:modId xmlns:p14="http://schemas.microsoft.com/office/powerpoint/2010/main" val="1166150428"/>
              </p:ext>
            </p:extLst>
          </p:nvPr>
        </p:nvGraphicFramePr>
        <p:xfrm>
          <a:off x="609600" y="4706660"/>
          <a:ext cx="3429001" cy="1313140"/>
        </p:xfrm>
        <a:graphic>
          <a:graphicData uri="http://schemas.openxmlformats.org/drawingml/2006/table">
            <a:tbl>
              <a:tblPr firstRow="1" bandRow="1">
                <a:tableStyleId>{22838BEF-8BB2-4498-84A7-C5851F593DF1}</a:tableStyleId>
              </a:tblPr>
              <a:tblGrid>
                <a:gridCol w="2438400"/>
                <a:gridCol w="990601"/>
              </a:tblGrid>
              <a:tr h="328285">
                <a:tc>
                  <a:txBody>
                    <a:bodyPr/>
                    <a:lstStyle/>
                    <a:p>
                      <a:r>
                        <a:rPr lang="en-US" sz="1400" b="0" dirty="0" smtClean="0"/>
                        <a:t>Full Content</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Yes</a:t>
                      </a:r>
                      <a:endParaRPr lang="en-US" sz="1400" b="0" dirty="0"/>
                    </a:p>
                  </a:txBody>
                  <a:tcPr/>
                </a:tc>
              </a:tr>
              <a:tr h="328285">
                <a:tc>
                  <a:txBody>
                    <a:bodyPr/>
                    <a:lstStyle/>
                    <a:p>
                      <a:r>
                        <a:rPr lang="en-US" sz="1400" b="0" dirty="0" smtClean="0"/>
                        <a:t>GDS Access Fee</a:t>
                      </a:r>
                      <a:endParaRPr lang="en-US" sz="1400" b="0" dirty="0"/>
                    </a:p>
                  </a:txBody>
                  <a:tcPr/>
                </a:tc>
                <a:tc>
                  <a:txBody>
                    <a:bodyPr/>
                    <a:lstStyle/>
                    <a:p>
                      <a:r>
                        <a:rPr lang="en-US" sz="1400" b="0" dirty="0" smtClean="0"/>
                        <a:t>No</a:t>
                      </a:r>
                      <a:endParaRPr lang="en-US" sz="1400" b="0" dirty="0"/>
                    </a:p>
                  </a:txBody>
                  <a:tcPr/>
                </a:tc>
              </a:tr>
              <a:tr h="328285">
                <a:tc>
                  <a:txBody>
                    <a:bodyPr/>
                    <a:lstStyle/>
                    <a:p>
                      <a:r>
                        <a:rPr lang="en-US" sz="1400" b="0" dirty="0" smtClean="0"/>
                        <a:t>Airline Surcharge</a:t>
                      </a:r>
                      <a:endParaRPr lang="en-US" sz="1400" b="0" dirty="0"/>
                    </a:p>
                  </a:txBody>
                  <a:tcPr/>
                </a:tc>
                <a:tc>
                  <a:txBody>
                    <a:bodyPr/>
                    <a:lstStyle/>
                    <a:p>
                      <a:r>
                        <a:rPr lang="en-US" sz="1400" b="0" dirty="0" smtClean="0"/>
                        <a:t>No</a:t>
                      </a:r>
                      <a:endParaRPr lang="en-US" sz="1400" b="0" dirty="0"/>
                    </a:p>
                  </a:txBody>
                  <a:tcPr/>
                </a:tc>
              </a:tr>
              <a:tr h="328285">
                <a:tc>
                  <a:txBody>
                    <a:bodyPr/>
                    <a:lstStyle/>
                    <a:p>
                      <a:r>
                        <a:rPr lang="en-US" sz="1400" b="0" dirty="0" smtClean="0"/>
                        <a:t>Agency Incentive</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Yes</a:t>
                      </a:r>
                      <a:endParaRPr lang="en-US" sz="1400" b="0" dirty="0"/>
                    </a:p>
                  </a:txBody>
                  <a:tcPr/>
                </a:tc>
              </a:tr>
            </a:tbl>
          </a:graphicData>
        </a:graphic>
      </p:graphicFrame>
      <p:graphicFrame>
        <p:nvGraphicFramePr>
          <p:cNvPr id="84" name="Table 83"/>
          <p:cNvGraphicFramePr>
            <a:graphicFrameLocks noGrp="1"/>
          </p:cNvGraphicFramePr>
          <p:nvPr>
            <p:extLst>
              <p:ext uri="{D42A27DB-BD31-4B8C-83A1-F6EECF244321}">
                <p14:modId xmlns:p14="http://schemas.microsoft.com/office/powerpoint/2010/main" val="3532263801"/>
              </p:ext>
            </p:extLst>
          </p:nvPr>
        </p:nvGraphicFramePr>
        <p:xfrm>
          <a:off x="4876800" y="4724400"/>
          <a:ext cx="3429001" cy="1313140"/>
        </p:xfrm>
        <a:graphic>
          <a:graphicData uri="http://schemas.openxmlformats.org/drawingml/2006/table">
            <a:tbl>
              <a:tblPr firstRow="1" bandRow="1">
                <a:tableStyleId>{22838BEF-8BB2-4498-84A7-C5851F593DF1}</a:tableStyleId>
              </a:tblPr>
              <a:tblGrid>
                <a:gridCol w="2438400"/>
                <a:gridCol w="990601"/>
              </a:tblGrid>
              <a:tr h="328285">
                <a:tc>
                  <a:txBody>
                    <a:bodyPr/>
                    <a:lstStyle/>
                    <a:p>
                      <a:r>
                        <a:rPr lang="en-US" sz="1400" b="0" dirty="0" smtClean="0"/>
                        <a:t>Full Content</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Yes</a:t>
                      </a:r>
                      <a:endParaRPr lang="en-US" sz="1400" b="0" dirty="0"/>
                    </a:p>
                  </a:txBody>
                  <a:tcPr/>
                </a:tc>
              </a:tr>
              <a:tr h="328285">
                <a:tc>
                  <a:txBody>
                    <a:bodyPr/>
                    <a:lstStyle/>
                    <a:p>
                      <a:r>
                        <a:rPr lang="en-US" sz="1400" b="0" dirty="0" smtClean="0"/>
                        <a:t>GDS Access Fee</a:t>
                      </a:r>
                      <a:endParaRPr lang="en-US" sz="1400" b="0" dirty="0"/>
                    </a:p>
                  </a:txBody>
                  <a:tcPr/>
                </a:tc>
                <a:tc>
                  <a:txBody>
                    <a:bodyPr/>
                    <a:lstStyle/>
                    <a:p>
                      <a:r>
                        <a:rPr lang="en-US" sz="1400" b="0" dirty="0" smtClean="0"/>
                        <a:t>Yes</a:t>
                      </a:r>
                      <a:endParaRPr lang="en-US" sz="1400" b="0" dirty="0"/>
                    </a:p>
                  </a:txBody>
                  <a:tcPr/>
                </a:tc>
              </a:tr>
              <a:tr h="328285">
                <a:tc>
                  <a:txBody>
                    <a:bodyPr/>
                    <a:lstStyle/>
                    <a:p>
                      <a:r>
                        <a:rPr lang="en-US" sz="1400" b="0" dirty="0" smtClean="0"/>
                        <a:t>Airline Surcharge</a:t>
                      </a:r>
                      <a:endParaRPr lang="en-US" sz="1400" b="0" dirty="0"/>
                    </a:p>
                  </a:txBody>
                  <a:tcPr/>
                </a:tc>
                <a:tc>
                  <a:txBody>
                    <a:bodyPr/>
                    <a:lstStyle/>
                    <a:p>
                      <a:r>
                        <a:rPr lang="en-US" sz="1400" b="0" dirty="0" smtClean="0"/>
                        <a:t>No</a:t>
                      </a:r>
                      <a:endParaRPr lang="en-US" sz="1400" b="0" dirty="0"/>
                    </a:p>
                  </a:txBody>
                  <a:tcPr/>
                </a:tc>
              </a:tr>
              <a:tr h="328285">
                <a:tc>
                  <a:txBody>
                    <a:bodyPr/>
                    <a:lstStyle/>
                    <a:p>
                      <a:r>
                        <a:rPr lang="en-US" sz="1400" b="0" dirty="0" smtClean="0"/>
                        <a:t>Agency Incentive</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Yes</a:t>
                      </a:r>
                      <a:endParaRPr lang="en-US" sz="1400" b="0" dirty="0"/>
                    </a:p>
                  </a:txBody>
                  <a:tcPr/>
                </a:tc>
              </a:tr>
            </a:tbl>
          </a:graphicData>
        </a:graphic>
      </p:graphicFrame>
      <p:sp>
        <p:nvSpPr>
          <p:cNvPr id="87" name="Rectangle 86"/>
          <p:cNvSpPr/>
          <p:nvPr/>
        </p:nvSpPr>
        <p:spPr>
          <a:xfrm>
            <a:off x="1524001" y="1566446"/>
            <a:ext cx="1295400" cy="338554"/>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1600" dirty="0" smtClean="0"/>
              <a:t>Historical</a:t>
            </a:r>
            <a:endParaRPr lang="en-US" sz="1600" dirty="0"/>
          </a:p>
        </p:txBody>
      </p:sp>
      <p:sp>
        <p:nvSpPr>
          <p:cNvPr id="88" name="Rectangle 87"/>
          <p:cNvSpPr/>
          <p:nvPr/>
        </p:nvSpPr>
        <p:spPr>
          <a:xfrm>
            <a:off x="6096000" y="1566446"/>
            <a:ext cx="1295400" cy="338554"/>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1600" dirty="0" smtClean="0"/>
              <a:t>Opt in</a:t>
            </a:r>
            <a:endParaRPr lang="en-US" sz="1600" dirty="0"/>
          </a:p>
        </p:txBody>
      </p:sp>
      <p:sp>
        <p:nvSpPr>
          <p:cNvPr id="47" name="TextBox 46"/>
          <p:cNvSpPr txBox="1"/>
          <p:nvPr/>
        </p:nvSpPr>
        <p:spPr>
          <a:xfrm>
            <a:off x="2057400" y="6400800"/>
            <a:ext cx="2590800" cy="261610"/>
          </a:xfrm>
          <a:prstGeom prst="rect">
            <a:avLst/>
          </a:prstGeom>
          <a:noFill/>
        </p:spPr>
        <p:txBody>
          <a:bodyPr wrap="square" rtlCol="0">
            <a:spAutoFit/>
          </a:bodyPr>
          <a:lstStyle/>
          <a:p>
            <a:r>
              <a:rPr lang="en-US" sz="1100" dirty="0" smtClean="0"/>
              <a:t>These models are from the US market </a:t>
            </a:r>
            <a:endParaRPr lang="en-US" sz="1100" dirty="0"/>
          </a:p>
        </p:txBody>
      </p:sp>
      <p:cxnSp>
        <p:nvCxnSpPr>
          <p:cNvPr id="53" name="Straight Arrow Connector 52"/>
          <p:cNvCxnSpPr/>
          <p:nvPr/>
        </p:nvCxnSpPr>
        <p:spPr>
          <a:xfrm rot="5400000" flipH="1" flipV="1">
            <a:off x="2933700" y="33147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endCxn id="6" idx="1"/>
          </p:cNvCxnSpPr>
          <p:nvPr/>
        </p:nvCxnSpPr>
        <p:spPr>
          <a:xfrm>
            <a:off x="1371600" y="3352800"/>
            <a:ext cx="60960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rot="5400000" flipH="1" flipV="1">
            <a:off x="7429500" y="33909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5791200" y="3429000"/>
            <a:ext cx="609601"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5400000">
            <a:off x="6668294" y="28567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flipH="1" flipV="1">
            <a:off x="7619203" y="2971799"/>
            <a:ext cx="610395" cy="7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34200" y="2590800"/>
            <a:ext cx="38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rot="10800000">
            <a:off x="7315200" y="3276600"/>
            <a:ext cx="609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p:cNvCxnSpPr/>
          <p:nvPr/>
        </p:nvCxnSpPr>
        <p:spPr>
          <a:xfrm>
            <a:off x="5105400" y="2403902"/>
            <a:ext cx="0" cy="591505"/>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Revenue </a:t>
            </a:r>
            <a:r>
              <a:rPr lang="en-US" dirty="0"/>
              <a:t>Models of </a:t>
            </a:r>
            <a:r>
              <a:rPr lang="en-US" dirty="0" smtClean="0"/>
              <a:t>GDS (Contd.)</a:t>
            </a:r>
            <a:endParaRPr lang="en-US" dirty="0"/>
          </a:p>
        </p:txBody>
      </p:sp>
      <p:sp>
        <p:nvSpPr>
          <p:cNvPr id="30" name="Rectangle 29"/>
          <p:cNvSpPr/>
          <p:nvPr/>
        </p:nvSpPr>
        <p:spPr>
          <a:xfrm>
            <a:off x="504825" y="5572780"/>
            <a:ext cx="8181975" cy="584775"/>
          </a:xfrm>
          <a:prstGeom prst="rect">
            <a:avLst/>
          </a:prstGeom>
        </p:spPr>
        <p:txBody>
          <a:bodyPr wrap="square">
            <a:spAutoFit/>
          </a:bodyPr>
          <a:lstStyle/>
          <a:p>
            <a:pPr marL="285750" indent="-285750">
              <a:buFont typeface="Arial" pitchFamily="34" charset="0"/>
              <a:buChar char="•"/>
            </a:pPr>
            <a:r>
              <a:rPr lang="en-US" sz="1600" dirty="0" smtClean="0"/>
              <a:t>This is the model is imposed by the airlines if an agency does not choose a GDS opt-in model.</a:t>
            </a:r>
          </a:p>
          <a:p>
            <a:pPr marL="285750" indent="-285750">
              <a:buFont typeface="Arial" pitchFamily="34" charset="0"/>
              <a:buChar char="•"/>
            </a:pPr>
            <a:r>
              <a:rPr lang="en-US" sz="1600" dirty="0" smtClean="0"/>
              <a:t>Airlines impose a high fee on tickets issued by agencies and may limit content.</a:t>
            </a:r>
            <a:endParaRPr lang="en-US" sz="1600" dirty="0"/>
          </a:p>
        </p:txBody>
      </p:sp>
      <p:cxnSp>
        <p:nvCxnSpPr>
          <p:cNvPr id="37" name="Straight Arrow Connector 36"/>
          <p:cNvCxnSpPr/>
          <p:nvPr/>
        </p:nvCxnSpPr>
        <p:spPr>
          <a:xfrm>
            <a:off x="990600" y="3581400"/>
            <a:ext cx="0" cy="11738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371600" y="3200400"/>
            <a:ext cx="31013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52400" y="3699302"/>
            <a:ext cx="914400" cy="461665"/>
          </a:xfrm>
          <a:prstGeom prst="rect">
            <a:avLst/>
          </a:prstGeom>
          <a:noFill/>
        </p:spPr>
        <p:txBody>
          <a:bodyPr wrap="square" rtlCol="0">
            <a:spAutoFit/>
          </a:bodyPr>
          <a:lstStyle/>
          <a:p>
            <a:r>
              <a:rPr lang="en-US" sz="1200" dirty="0" smtClean="0"/>
              <a:t>Net deals or rebates</a:t>
            </a:r>
            <a:endParaRPr lang="en-US" sz="1200" dirty="0"/>
          </a:p>
        </p:txBody>
      </p:sp>
      <p:sp>
        <p:nvSpPr>
          <p:cNvPr id="48" name="TextBox 47"/>
          <p:cNvSpPr txBox="1"/>
          <p:nvPr/>
        </p:nvSpPr>
        <p:spPr>
          <a:xfrm>
            <a:off x="990600" y="2430215"/>
            <a:ext cx="1295400" cy="430887"/>
          </a:xfrm>
          <a:prstGeom prst="rect">
            <a:avLst/>
          </a:prstGeom>
          <a:noFill/>
        </p:spPr>
        <p:txBody>
          <a:bodyPr wrap="square" rtlCol="0">
            <a:spAutoFit/>
          </a:bodyPr>
          <a:lstStyle/>
          <a:p>
            <a:pPr algn="ctr"/>
            <a:r>
              <a:rPr lang="en-US" sz="1050" dirty="0" smtClean="0"/>
              <a:t>Airline surcharge $3.50/ticket</a:t>
            </a:r>
            <a:endParaRPr lang="en-US" sz="1050" dirty="0"/>
          </a:p>
        </p:txBody>
      </p:sp>
      <p:sp>
        <p:nvSpPr>
          <p:cNvPr id="49" name="TextBox 48"/>
          <p:cNvSpPr txBox="1"/>
          <p:nvPr/>
        </p:nvSpPr>
        <p:spPr>
          <a:xfrm>
            <a:off x="3733800" y="2403902"/>
            <a:ext cx="1295400" cy="430887"/>
          </a:xfrm>
          <a:prstGeom prst="rect">
            <a:avLst/>
          </a:prstGeom>
          <a:noFill/>
        </p:spPr>
        <p:txBody>
          <a:bodyPr wrap="square" rtlCol="0">
            <a:spAutoFit/>
          </a:bodyPr>
          <a:lstStyle/>
          <a:p>
            <a:pPr algn="r"/>
            <a:r>
              <a:rPr lang="en-US" sz="1050" dirty="0" smtClean="0"/>
              <a:t>Airline surcharge $7/ticket</a:t>
            </a:r>
            <a:endParaRPr lang="en-US" sz="1050" dirty="0"/>
          </a:p>
        </p:txBody>
      </p:sp>
      <p:sp>
        <p:nvSpPr>
          <p:cNvPr id="50" name="TextBox 49"/>
          <p:cNvSpPr txBox="1"/>
          <p:nvPr/>
        </p:nvSpPr>
        <p:spPr>
          <a:xfrm>
            <a:off x="3581400" y="4308902"/>
            <a:ext cx="1219200" cy="415498"/>
          </a:xfrm>
          <a:prstGeom prst="rect">
            <a:avLst/>
          </a:prstGeom>
          <a:noFill/>
        </p:spPr>
        <p:txBody>
          <a:bodyPr wrap="square" rtlCol="0">
            <a:spAutoFit/>
          </a:bodyPr>
          <a:lstStyle/>
          <a:p>
            <a:pPr algn="ctr"/>
            <a:r>
              <a:rPr lang="en-US" sz="1050" dirty="0" smtClean="0"/>
              <a:t>GDS inducement incentive</a:t>
            </a:r>
            <a:endParaRPr lang="en-US" sz="1050" dirty="0"/>
          </a:p>
        </p:txBody>
      </p:sp>
      <p:sp>
        <p:nvSpPr>
          <p:cNvPr id="51" name="TextBox 50"/>
          <p:cNvSpPr txBox="1"/>
          <p:nvPr/>
        </p:nvSpPr>
        <p:spPr>
          <a:xfrm>
            <a:off x="2514600" y="3318302"/>
            <a:ext cx="1066800" cy="430887"/>
          </a:xfrm>
          <a:prstGeom prst="rect">
            <a:avLst/>
          </a:prstGeom>
          <a:noFill/>
        </p:spPr>
        <p:txBody>
          <a:bodyPr wrap="square" rtlCol="0">
            <a:spAutoFit/>
          </a:bodyPr>
          <a:lstStyle/>
          <a:p>
            <a:pPr algn="ctr"/>
            <a:r>
              <a:rPr lang="en-US" sz="1050" dirty="0" smtClean="0"/>
              <a:t>Commissions/ net rates</a:t>
            </a:r>
            <a:endParaRPr lang="en-US" sz="1050" dirty="0"/>
          </a:p>
        </p:txBody>
      </p:sp>
      <p:sp>
        <p:nvSpPr>
          <p:cNvPr id="52" name="TextBox 51"/>
          <p:cNvSpPr txBox="1"/>
          <p:nvPr/>
        </p:nvSpPr>
        <p:spPr>
          <a:xfrm>
            <a:off x="1752600" y="5070902"/>
            <a:ext cx="3505200" cy="415498"/>
          </a:xfrm>
          <a:prstGeom prst="rect">
            <a:avLst/>
          </a:prstGeom>
          <a:noFill/>
        </p:spPr>
        <p:txBody>
          <a:bodyPr wrap="square" rtlCol="0">
            <a:spAutoFit/>
          </a:bodyPr>
          <a:lstStyle/>
          <a:p>
            <a:pPr algn="ctr"/>
            <a:r>
              <a:rPr lang="en-US" sz="1050" dirty="0" smtClean="0"/>
              <a:t>Service fees </a:t>
            </a:r>
          </a:p>
          <a:p>
            <a:pPr algn="ctr"/>
            <a:r>
              <a:rPr lang="en-US" sz="1050" dirty="0" smtClean="0"/>
              <a:t>(net of supplier commissions, inclusive of airline surcharge)</a:t>
            </a:r>
            <a:endParaRPr lang="en-US" sz="1050" dirty="0"/>
          </a:p>
        </p:txBody>
      </p:sp>
      <p:sp>
        <p:nvSpPr>
          <p:cNvPr id="24" name="Rounded Rectangle 23"/>
          <p:cNvSpPr/>
          <p:nvPr/>
        </p:nvSpPr>
        <p:spPr>
          <a:xfrm>
            <a:off x="2514600" y="4004102"/>
            <a:ext cx="914400" cy="60960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GDS</a:t>
            </a:r>
            <a:endParaRPr lang="en-US" sz="1400" dirty="0">
              <a:solidFill>
                <a:schemeClr val="accent1">
                  <a:lumMod val="50000"/>
                </a:schemeClr>
              </a:solidFill>
            </a:endParaRPr>
          </a:p>
        </p:txBody>
      </p:sp>
      <p:cxnSp>
        <p:nvCxnSpPr>
          <p:cNvPr id="25" name="Straight Arrow Connector 24"/>
          <p:cNvCxnSpPr/>
          <p:nvPr/>
        </p:nvCxnSpPr>
        <p:spPr>
          <a:xfrm>
            <a:off x="1053465" y="2403902"/>
            <a:ext cx="12573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589020" y="2403902"/>
            <a:ext cx="1508761" cy="90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4495800" y="2872770"/>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TA</a:t>
            </a:r>
            <a:endParaRPr lang="en-US" sz="1400" dirty="0">
              <a:solidFill>
                <a:schemeClr val="accent1">
                  <a:lumMod val="50000"/>
                </a:schemeClr>
              </a:solidFill>
            </a:endParaRPr>
          </a:p>
        </p:txBody>
      </p:sp>
      <p:cxnSp>
        <p:nvCxnSpPr>
          <p:cNvPr id="33" name="Straight Arrow Connector 32"/>
          <p:cNvCxnSpPr/>
          <p:nvPr/>
        </p:nvCxnSpPr>
        <p:spPr>
          <a:xfrm flipV="1">
            <a:off x="5257800" y="3470702"/>
            <a:ext cx="0" cy="1606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Rounded Rectangle 37"/>
          <p:cNvSpPr/>
          <p:nvPr/>
        </p:nvSpPr>
        <p:spPr>
          <a:xfrm>
            <a:off x="381000" y="4777770"/>
            <a:ext cx="1219201" cy="597933"/>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accent1">
                    <a:lumMod val="50000"/>
                  </a:schemeClr>
                </a:solidFill>
              </a:rPr>
              <a:t>Corporate Travel Buyers</a:t>
            </a:r>
            <a:endParaRPr lang="en-US" sz="1400" dirty="0">
              <a:solidFill>
                <a:schemeClr val="accent1">
                  <a:lumMod val="50000"/>
                </a:schemeClr>
              </a:solidFill>
            </a:endParaRPr>
          </a:p>
        </p:txBody>
      </p:sp>
      <p:graphicFrame>
        <p:nvGraphicFramePr>
          <p:cNvPr id="39" name="Table 38"/>
          <p:cNvGraphicFramePr>
            <a:graphicFrameLocks noGrp="1"/>
          </p:cNvGraphicFramePr>
          <p:nvPr>
            <p:extLst>
              <p:ext uri="{D42A27DB-BD31-4B8C-83A1-F6EECF244321}">
                <p14:modId xmlns:p14="http://schemas.microsoft.com/office/powerpoint/2010/main" val="84646144"/>
              </p:ext>
            </p:extLst>
          </p:nvPr>
        </p:nvGraphicFramePr>
        <p:xfrm>
          <a:off x="5562599" y="3792260"/>
          <a:ext cx="3429001" cy="1313140"/>
        </p:xfrm>
        <a:graphic>
          <a:graphicData uri="http://schemas.openxmlformats.org/drawingml/2006/table">
            <a:tbl>
              <a:tblPr firstRow="1" bandRow="1">
                <a:tableStyleId>{22838BEF-8BB2-4498-84A7-C5851F593DF1}</a:tableStyleId>
              </a:tblPr>
              <a:tblGrid>
                <a:gridCol w="2438400"/>
                <a:gridCol w="990601"/>
              </a:tblGrid>
              <a:tr h="328285">
                <a:tc>
                  <a:txBody>
                    <a:bodyPr/>
                    <a:lstStyle/>
                    <a:p>
                      <a:r>
                        <a:rPr lang="en-US" sz="1400" b="0" dirty="0" smtClean="0"/>
                        <a:t>Full Content</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No</a:t>
                      </a:r>
                      <a:endParaRPr lang="en-US" sz="1400" b="0" dirty="0"/>
                    </a:p>
                  </a:txBody>
                  <a:tcPr/>
                </a:tc>
              </a:tr>
              <a:tr h="328285">
                <a:tc>
                  <a:txBody>
                    <a:bodyPr/>
                    <a:lstStyle/>
                    <a:p>
                      <a:r>
                        <a:rPr lang="en-US" sz="1400" b="0" dirty="0" smtClean="0"/>
                        <a:t>GDS Access Fee</a:t>
                      </a:r>
                      <a:endParaRPr lang="en-US" sz="1400" b="0" dirty="0"/>
                    </a:p>
                  </a:txBody>
                  <a:tcPr/>
                </a:tc>
                <a:tc>
                  <a:txBody>
                    <a:bodyPr/>
                    <a:lstStyle/>
                    <a:p>
                      <a:r>
                        <a:rPr lang="en-US" sz="1400" b="0" dirty="0" smtClean="0"/>
                        <a:t>No</a:t>
                      </a:r>
                      <a:endParaRPr lang="en-US" sz="1400" b="0" dirty="0"/>
                    </a:p>
                  </a:txBody>
                  <a:tcPr/>
                </a:tc>
              </a:tr>
              <a:tr h="328285">
                <a:tc>
                  <a:txBody>
                    <a:bodyPr/>
                    <a:lstStyle/>
                    <a:p>
                      <a:r>
                        <a:rPr lang="en-US" sz="1400" b="0" dirty="0" smtClean="0"/>
                        <a:t>Airline Surcharge</a:t>
                      </a:r>
                      <a:endParaRPr lang="en-US" sz="1400" b="0" dirty="0"/>
                    </a:p>
                  </a:txBody>
                  <a:tcPr/>
                </a:tc>
                <a:tc>
                  <a:txBody>
                    <a:bodyPr/>
                    <a:lstStyle/>
                    <a:p>
                      <a:r>
                        <a:rPr lang="en-US" sz="1400" b="0" dirty="0" smtClean="0"/>
                        <a:t>Yes</a:t>
                      </a:r>
                      <a:endParaRPr lang="en-US" sz="1400" b="0" dirty="0"/>
                    </a:p>
                  </a:txBody>
                  <a:tcPr/>
                </a:tc>
              </a:tr>
              <a:tr h="328285">
                <a:tc>
                  <a:txBody>
                    <a:bodyPr/>
                    <a:lstStyle/>
                    <a:p>
                      <a:r>
                        <a:rPr lang="en-US" sz="1400" b="0" dirty="0" smtClean="0"/>
                        <a:t>Agency Incentive</a:t>
                      </a:r>
                      <a:endParaRPr lang="en-US" sz="14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t>Yes</a:t>
                      </a:r>
                      <a:endParaRPr lang="en-US" sz="1400" b="0" dirty="0"/>
                    </a:p>
                  </a:txBody>
                  <a:tcPr/>
                </a:tc>
              </a:tr>
            </a:tbl>
          </a:graphicData>
        </a:graphic>
      </p:graphicFrame>
      <p:sp>
        <p:nvSpPr>
          <p:cNvPr id="43" name="Rounded Rectangle 42"/>
          <p:cNvSpPr/>
          <p:nvPr/>
        </p:nvSpPr>
        <p:spPr>
          <a:xfrm>
            <a:off x="2362200" y="2099102"/>
            <a:ext cx="1219200" cy="6858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ARC Clearing House</a:t>
            </a:r>
            <a:endParaRPr lang="en-US" sz="1400" dirty="0">
              <a:solidFill>
                <a:schemeClr val="accent1">
                  <a:lumMod val="50000"/>
                </a:schemeClr>
              </a:solidFill>
            </a:endParaRPr>
          </a:p>
        </p:txBody>
      </p:sp>
      <p:cxnSp>
        <p:nvCxnSpPr>
          <p:cNvPr id="45" name="Straight Arrow Connector 44"/>
          <p:cNvCxnSpPr/>
          <p:nvPr/>
        </p:nvCxnSpPr>
        <p:spPr>
          <a:xfrm>
            <a:off x="1219200" y="4299377"/>
            <a:ext cx="129921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219200" y="3521610"/>
            <a:ext cx="0" cy="787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600201" y="5070902"/>
            <a:ext cx="36575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4" idx="3"/>
          </p:cNvCxnSpPr>
          <p:nvPr/>
        </p:nvCxnSpPr>
        <p:spPr>
          <a:xfrm>
            <a:off x="3429000" y="4308903"/>
            <a:ext cx="15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4953000" y="3470702"/>
            <a:ext cx="0" cy="8382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66800" y="2403902"/>
            <a:ext cx="0" cy="59150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457200" y="2948970"/>
            <a:ext cx="1143000" cy="597932"/>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smtClean="0">
                <a:solidFill>
                  <a:schemeClr val="accent1">
                    <a:lumMod val="50000"/>
                  </a:schemeClr>
                </a:solidFill>
              </a:rPr>
              <a:t>Airlines</a:t>
            </a:r>
            <a:endParaRPr lang="en-US" sz="1400" dirty="0">
              <a:solidFill>
                <a:schemeClr val="accent1">
                  <a:lumMod val="50000"/>
                </a:schemeClr>
              </a:solidFill>
            </a:endParaRPr>
          </a:p>
        </p:txBody>
      </p:sp>
      <p:sp>
        <p:nvSpPr>
          <p:cNvPr id="59" name="Rectangle 58"/>
          <p:cNvSpPr/>
          <p:nvPr/>
        </p:nvSpPr>
        <p:spPr>
          <a:xfrm>
            <a:off x="1981200" y="1581090"/>
            <a:ext cx="1966912" cy="40011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en-US" sz="1600" dirty="0" smtClean="0"/>
              <a:t>Surcharge</a:t>
            </a:r>
            <a:r>
              <a:rPr lang="en-US" sz="2000" dirty="0" smtClean="0"/>
              <a:t> </a:t>
            </a:r>
            <a:r>
              <a:rPr lang="en-US" sz="1600" dirty="0" smtClean="0"/>
              <a:t>Model</a:t>
            </a:r>
            <a:endParaRPr lang="en-US" sz="1600" dirty="0"/>
          </a:p>
        </p:txBody>
      </p:sp>
      <p:sp>
        <p:nvSpPr>
          <p:cNvPr id="31" name="TextBox 30"/>
          <p:cNvSpPr txBox="1"/>
          <p:nvPr/>
        </p:nvSpPr>
        <p:spPr>
          <a:xfrm>
            <a:off x="1219200" y="4267200"/>
            <a:ext cx="1295400" cy="400110"/>
          </a:xfrm>
          <a:prstGeom prst="rect">
            <a:avLst/>
          </a:prstGeom>
          <a:noFill/>
        </p:spPr>
        <p:txBody>
          <a:bodyPr wrap="square" rtlCol="0">
            <a:spAutoFit/>
          </a:bodyPr>
          <a:lstStyle/>
          <a:p>
            <a:r>
              <a:rPr lang="en-US" sz="1000" dirty="0" smtClean="0"/>
              <a:t>Booking transaction fee $12-14 per ticket</a:t>
            </a:r>
            <a:endParaRPr lang="en-US" sz="1000" dirty="0"/>
          </a:p>
        </p:txBody>
      </p:sp>
      <p:sp>
        <p:nvSpPr>
          <p:cNvPr id="36" name="TextBox 35"/>
          <p:cNvSpPr txBox="1"/>
          <p:nvPr/>
        </p:nvSpPr>
        <p:spPr>
          <a:xfrm>
            <a:off x="2057400" y="6400800"/>
            <a:ext cx="2590800" cy="261610"/>
          </a:xfrm>
          <a:prstGeom prst="rect">
            <a:avLst/>
          </a:prstGeom>
          <a:noFill/>
        </p:spPr>
        <p:txBody>
          <a:bodyPr wrap="square" rtlCol="0">
            <a:spAutoFit/>
          </a:bodyPr>
          <a:lstStyle/>
          <a:p>
            <a:r>
              <a:rPr lang="en-US" sz="1100" dirty="0" smtClean="0"/>
              <a:t>These models are from the US market </a:t>
            </a:r>
            <a:endParaRPr lang="en-US" sz="1100"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sz="2000" smtClean="0">
                <a:solidFill>
                  <a:prstClr val="black"/>
                </a:solidFill>
              </a:rPr>
              <a:t>The major GDS companies also own OTAs. They are listed below:</a:t>
            </a:r>
            <a:endParaRPr lang="en-US" dirty="0"/>
          </a:p>
        </p:txBody>
      </p:sp>
      <p:sp>
        <p:nvSpPr>
          <p:cNvPr id="2" name="Title 1"/>
          <p:cNvSpPr>
            <a:spLocks noGrp="1"/>
          </p:cNvSpPr>
          <p:nvPr>
            <p:ph type="title"/>
          </p:nvPr>
        </p:nvSpPr>
        <p:spPr/>
        <p:txBody>
          <a:bodyPr/>
          <a:lstStyle/>
          <a:p>
            <a:r>
              <a:rPr lang="en-US" dirty="0" smtClean="0"/>
              <a:t>GDS owned OTAs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5769436"/>
              </p:ext>
            </p:extLst>
          </p:nvPr>
        </p:nvGraphicFramePr>
        <p:xfrm>
          <a:off x="381000" y="2057400"/>
          <a:ext cx="7620000" cy="4297680"/>
        </p:xfrm>
        <a:graphic>
          <a:graphicData uri="http://schemas.openxmlformats.org/drawingml/2006/table">
            <a:tbl>
              <a:tblPr firstRow="1" bandRow="1">
                <a:tableStyleId>{BC89EF96-8CEA-46FF-86C4-4CE0E7609802}</a:tableStyleId>
              </a:tblPr>
              <a:tblGrid>
                <a:gridCol w="1333500"/>
                <a:gridCol w="3746500"/>
                <a:gridCol w="2540000"/>
              </a:tblGrid>
              <a:tr h="339977">
                <a:tc>
                  <a:txBody>
                    <a:bodyPr/>
                    <a:lstStyle/>
                    <a:p>
                      <a:pPr algn="ctr"/>
                      <a:r>
                        <a:rPr lang="en-US" sz="1800" dirty="0" smtClean="0"/>
                        <a:t>GDS</a:t>
                      </a:r>
                      <a:endParaRPr lang="en-US" sz="1800" dirty="0"/>
                    </a:p>
                  </a:txBody>
                  <a:tcPr anchor="ctr"/>
                </a:tc>
                <a:tc>
                  <a:txBody>
                    <a:bodyPr/>
                    <a:lstStyle/>
                    <a:p>
                      <a:pPr algn="ctr"/>
                      <a:r>
                        <a:rPr lang="en-US" sz="1800" dirty="0" smtClean="0"/>
                        <a:t>Leisur</a:t>
                      </a:r>
                      <a:r>
                        <a:rPr lang="en-US" sz="1800" baseline="0" dirty="0" smtClean="0"/>
                        <a:t>e Market</a:t>
                      </a:r>
                      <a:endParaRPr lang="en-US" sz="1800" dirty="0"/>
                    </a:p>
                  </a:txBody>
                  <a:tcPr anchor="ctr"/>
                </a:tc>
                <a:tc>
                  <a:txBody>
                    <a:bodyPr/>
                    <a:lstStyle/>
                    <a:p>
                      <a:pPr algn="ctr"/>
                      <a:r>
                        <a:rPr lang="en-US" sz="1800" dirty="0" smtClean="0"/>
                        <a:t>Corporate Market</a:t>
                      </a:r>
                      <a:endParaRPr lang="en-US" sz="1800" dirty="0"/>
                    </a:p>
                  </a:txBody>
                  <a:tcPr anchor="ctr"/>
                </a:tc>
              </a:tr>
              <a:tr h="475037">
                <a:tc>
                  <a:txBody>
                    <a:bodyPr/>
                    <a:lstStyle/>
                    <a:p>
                      <a:pPr algn="l"/>
                      <a:r>
                        <a:rPr lang="en-US" sz="1600" dirty="0" smtClean="0"/>
                        <a:t>Amadeus</a:t>
                      </a:r>
                      <a:endParaRPr lang="en-US" sz="1600" dirty="0"/>
                    </a:p>
                  </a:txBody>
                  <a:tcPr anchor="ctr"/>
                </a:tc>
                <a:tc>
                  <a:txBody>
                    <a:bodyPr/>
                    <a:lstStyle/>
                    <a:p>
                      <a:pPr marL="173038" indent="-173038">
                        <a:buFont typeface="Arial" pitchFamily="34" charset="0"/>
                        <a:buChar char="•"/>
                      </a:pPr>
                      <a:r>
                        <a:rPr lang="en-US" sz="1600" dirty="0" err="1" smtClean="0">
                          <a:solidFill>
                            <a:srgbClr val="FF0000"/>
                          </a:solidFill>
                        </a:rPr>
                        <a:t>Opodo</a:t>
                      </a:r>
                      <a:endParaRPr lang="en-US" sz="1600" dirty="0">
                        <a:solidFill>
                          <a:srgbClr val="FF0000"/>
                        </a:solidFill>
                      </a:endParaRPr>
                    </a:p>
                  </a:txBody>
                  <a:tcPr/>
                </a:tc>
                <a:tc>
                  <a:txBody>
                    <a:bodyPr/>
                    <a:lstStyle/>
                    <a:p>
                      <a:pPr marL="173038" indent="-173038">
                        <a:buFont typeface="Arial" pitchFamily="34" charset="0"/>
                        <a:buChar char="•"/>
                      </a:pPr>
                      <a:r>
                        <a:rPr lang="en-US" sz="1600" dirty="0" smtClean="0"/>
                        <a:t>Amadeus e-travel management</a:t>
                      </a:r>
                      <a:endParaRPr lang="en-US" sz="1600" dirty="0"/>
                    </a:p>
                  </a:txBody>
                  <a:tcPr/>
                </a:tc>
              </a:tr>
              <a:tr h="1257451">
                <a:tc>
                  <a:txBody>
                    <a:bodyPr/>
                    <a:lstStyle/>
                    <a:p>
                      <a:pPr algn="l"/>
                      <a:r>
                        <a:rPr lang="en-US" sz="1600" kern="1200" dirty="0" smtClean="0">
                          <a:solidFill>
                            <a:srgbClr val="FF0000"/>
                          </a:solidFill>
                        </a:rPr>
                        <a:t>Sabre</a:t>
                      </a:r>
                      <a:endParaRPr lang="en-US" sz="1600" kern="1200" dirty="0">
                        <a:solidFill>
                          <a:srgbClr val="FF0000"/>
                        </a:solidFill>
                        <a:latin typeface="+mn-lt"/>
                        <a:ea typeface="+mn-ea"/>
                        <a:cs typeface="+mn-cs"/>
                      </a:endParaRPr>
                    </a:p>
                  </a:txBody>
                  <a:tcPr anchor="ctr"/>
                </a:tc>
                <a:tc>
                  <a:txBody>
                    <a:bodyPr/>
                    <a:lstStyle/>
                    <a:p>
                      <a:pPr marL="173038" indent="-173038">
                        <a:buFont typeface="Arial" pitchFamily="34" charset="0"/>
                        <a:buChar char="•"/>
                      </a:pPr>
                      <a:r>
                        <a:rPr lang="en-US" sz="1600" kern="1200" dirty="0" smtClean="0"/>
                        <a:t>Travelocity is an OTA and wholly owned subsidiary of Sabre. Its sister</a:t>
                      </a:r>
                      <a:r>
                        <a:rPr lang="en-US" sz="1600" kern="1200" baseline="0" dirty="0" smtClean="0"/>
                        <a:t> site includes:</a:t>
                      </a:r>
                      <a:endParaRPr lang="en-US" sz="1600" kern="1200" dirty="0" smtClean="0"/>
                    </a:p>
                    <a:p>
                      <a:pPr marL="396875" lvl="1" indent="-223838">
                        <a:buFont typeface="Calibri" pitchFamily="34" charset="0"/>
                        <a:buChar char="―"/>
                      </a:pPr>
                      <a:r>
                        <a:rPr lang="en-US" sz="1600" kern="1200" dirty="0" err="1" smtClean="0">
                          <a:solidFill>
                            <a:srgbClr val="FF0000"/>
                          </a:solidFill>
                        </a:rPr>
                        <a:t>Lastminute</a:t>
                      </a:r>
                      <a:endParaRPr lang="en-US" sz="1600" kern="1200" dirty="0" smtClean="0">
                        <a:solidFill>
                          <a:srgbClr val="FF0000"/>
                        </a:solidFill>
                      </a:endParaRPr>
                    </a:p>
                    <a:p>
                      <a:pPr marL="396875" lvl="1" indent="-223838">
                        <a:buFont typeface="Calibri" pitchFamily="34" charset="0"/>
                        <a:buChar char="―"/>
                      </a:pPr>
                      <a:r>
                        <a:rPr lang="en-US" sz="1600" kern="1200" dirty="0" smtClean="0">
                          <a:solidFill>
                            <a:srgbClr val="FF0000"/>
                          </a:solidFill>
                        </a:rPr>
                        <a:t>World Choice Travel</a:t>
                      </a:r>
                    </a:p>
                    <a:p>
                      <a:pPr marL="396875" lvl="1" indent="-223838">
                        <a:buFont typeface="Calibri" pitchFamily="34" charset="0"/>
                        <a:buChar char="―"/>
                      </a:pPr>
                      <a:r>
                        <a:rPr lang="en-US" sz="1600" kern="1200" dirty="0" smtClean="0">
                          <a:solidFill>
                            <a:srgbClr val="FF0000"/>
                          </a:solidFill>
                        </a:rPr>
                        <a:t> </a:t>
                      </a:r>
                      <a:r>
                        <a:rPr lang="en-US" sz="1600" kern="1200" dirty="0" err="1" smtClean="0">
                          <a:solidFill>
                            <a:srgbClr val="FF0000"/>
                          </a:solidFill>
                        </a:rPr>
                        <a:t>Zuji</a:t>
                      </a:r>
                      <a:endParaRPr lang="en-US" sz="1600" kern="1200" dirty="0" smtClean="0">
                        <a:solidFill>
                          <a:srgbClr val="FF0000"/>
                        </a:solidFill>
                      </a:endParaRPr>
                    </a:p>
                    <a:p>
                      <a:endParaRPr lang="en-US" sz="1600" kern="1200" dirty="0">
                        <a:solidFill>
                          <a:schemeClr val="dk1"/>
                        </a:solidFill>
                        <a:latin typeface="+mn-lt"/>
                        <a:ea typeface="+mn-ea"/>
                        <a:cs typeface="+mn-cs"/>
                      </a:endParaRPr>
                    </a:p>
                  </a:txBody>
                  <a:tcPr/>
                </a:tc>
                <a:tc>
                  <a:txBody>
                    <a:bodyPr/>
                    <a:lstStyle/>
                    <a:p>
                      <a:pPr marL="173038" lvl="0" indent="-173038">
                        <a:buFont typeface="Arial" pitchFamily="34" charset="0"/>
                        <a:buChar char="•"/>
                      </a:pPr>
                      <a:r>
                        <a:rPr lang="en-US" sz="1600" kern="1200" dirty="0" smtClean="0">
                          <a:solidFill>
                            <a:srgbClr val="FF0000"/>
                          </a:solidFill>
                        </a:rPr>
                        <a:t>Get There</a:t>
                      </a:r>
                    </a:p>
                    <a:p>
                      <a:pPr marL="173038" lvl="0" indent="-173038">
                        <a:buFont typeface="Arial" pitchFamily="34" charset="0"/>
                        <a:buChar char="•"/>
                      </a:pPr>
                      <a:r>
                        <a:rPr lang="en-US" sz="1600" kern="1200" dirty="0" smtClean="0">
                          <a:solidFill>
                            <a:srgbClr val="FF0000"/>
                          </a:solidFill>
                        </a:rPr>
                        <a:t>Travelocity business</a:t>
                      </a:r>
                    </a:p>
                    <a:p>
                      <a:pPr marL="285750" indent="-285750">
                        <a:buFont typeface="Arial" pitchFamily="34" charset="0"/>
                        <a:buChar char="•"/>
                      </a:pPr>
                      <a:endParaRPr lang="en-US" sz="1600" kern="1200" dirty="0">
                        <a:solidFill>
                          <a:schemeClr val="dk1"/>
                        </a:solidFill>
                        <a:latin typeface="+mn-lt"/>
                        <a:ea typeface="+mn-ea"/>
                        <a:cs typeface="+mn-cs"/>
                      </a:endParaRPr>
                    </a:p>
                  </a:txBody>
                  <a:tcPr anchor="ctr"/>
                </a:tc>
              </a:tr>
              <a:tr h="1453054">
                <a:tc>
                  <a:txBody>
                    <a:bodyPr/>
                    <a:lstStyle/>
                    <a:p>
                      <a:pPr algn="l"/>
                      <a:r>
                        <a:rPr lang="en-US" sz="1600" kern="1200" dirty="0" smtClean="0"/>
                        <a:t>Travelport</a:t>
                      </a:r>
                      <a:endParaRPr lang="en-US" sz="1600" kern="1200" dirty="0">
                        <a:solidFill>
                          <a:schemeClr val="dk1"/>
                        </a:solidFill>
                        <a:latin typeface="+mn-lt"/>
                        <a:ea typeface="+mn-ea"/>
                        <a:cs typeface="+mn-cs"/>
                      </a:endParaRPr>
                    </a:p>
                  </a:txBody>
                  <a:tcPr anchor="ctr"/>
                </a:tc>
                <a:tc>
                  <a:txBody>
                    <a:bodyPr/>
                    <a:lstStyle/>
                    <a:p>
                      <a:pPr marL="173038" indent="-173038">
                        <a:buFont typeface="Arial" pitchFamily="34" charset="0"/>
                        <a:buChar char="•"/>
                      </a:pPr>
                      <a:r>
                        <a:rPr lang="en-US" sz="1600" kern="1200" dirty="0" smtClean="0"/>
                        <a:t>Travelport holds a majority stake in </a:t>
                      </a:r>
                      <a:r>
                        <a:rPr lang="en-US" sz="1600" kern="1200" dirty="0" err="1" smtClean="0"/>
                        <a:t>Orbitz</a:t>
                      </a:r>
                      <a:r>
                        <a:rPr lang="en-US" sz="1600" kern="1200" dirty="0" smtClean="0"/>
                        <a:t> which includes:</a:t>
                      </a:r>
                    </a:p>
                    <a:p>
                      <a:pPr marL="396875" lvl="1" indent="-223838" algn="l" defTabSz="914400" rtl="0" eaLnBrk="1" latinLnBrk="0" hangingPunct="1">
                        <a:buFont typeface="Calibri" pitchFamily="34" charset="0"/>
                        <a:buChar char="―"/>
                      </a:pPr>
                      <a:r>
                        <a:rPr lang="en-US" sz="1600" kern="1200" dirty="0" err="1" smtClean="0">
                          <a:solidFill>
                            <a:srgbClr val="FF0000"/>
                          </a:solidFill>
                          <a:latin typeface="+mn-lt"/>
                          <a:ea typeface="+mn-ea"/>
                          <a:cs typeface="+mn-cs"/>
                        </a:rPr>
                        <a:t>CheapTickets</a:t>
                      </a:r>
                      <a:endParaRPr lang="en-US" sz="1600" kern="1200" dirty="0" smtClean="0">
                        <a:solidFill>
                          <a:srgbClr val="FF0000"/>
                        </a:solidFill>
                        <a:latin typeface="+mn-lt"/>
                        <a:ea typeface="+mn-ea"/>
                        <a:cs typeface="+mn-cs"/>
                      </a:endParaRPr>
                    </a:p>
                    <a:p>
                      <a:pPr marL="396875" lvl="1" indent="-223838" algn="l" defTabSz="914400" rtl="0" eaLnBrk="1" latinLnBrk="0" hangingPunct="1">
                        <a:buFont typeface="Calibri" pitchFamily="34" charset="0"/>
                        <a:buChar char="―"/>
                      </a:pPr>
                      <a:r>
                        <a:rPr lang="en-US" sz="1600" kern="1200" dirty="0" smtClean="0">
                          <a:solidFill>
                            <a:srgbClr val="FF0000"/>
                          </a:solidFill>
                          <a:latin typeface="+mn-lt"/>
                          <a:ea typeface="+mn-ea"/>
                          <a:cs typeface="+mn-cs"/>
                        </a:rPr>
                        <a:t> </a:t>
                      </a:r>
                      <a:r>
                        <a:rPr lang="en-US" sz="1600" kern="1200" dirty="0" err="1" smtClean="0">
                          <a:solidFill>
                            <a:srgbClr val="FF0000"/>
                          </a:solidFill>
                          <a:latin typeface="+mn-lt"/>
                          <a:ea typeface="+mn-ea"/>
                          <a:cs typeface="+mn-cs"/>
                        </a:rPr>
                        <a:t>ebookers</a:t>
                      </a:r>
                      <a:endParaRPr lang="en-US" sz="1600" kern="1200" dirty="0" smtClean="0">
                        <a:solidFill>
                          <a:srgbClr val="FF0000"/>
                        </a:solidFill>
                        <a:latin typeface="+mn-lt"/>
                        <a:ea typeface="+mn-ea"/>
                        <a:cs typeface="+mn-cs"/>
                      </a:endParaRPr>
                    </a:p>
                    <a:p>
                      <a:pPr marL="396875" lvl="1" indent="-223838" algn="l" defTabSz="914400" rtl="0" eaLnBrk="1" latinLnBrk="0" hangingPunct="1">
                        <a:buFont typeface="Calibri" pitchFamily="34" charset="0"/>
                        <a:buChar char="―"/>
                      </a:pPr>
                      <a:r>
                        <a:rPr lang="en-US" sz="1600" kern="1200" dirty="0" smtClean="0">
                          <a:solidFill>
                            <a:srgbClr val="FF0000"/>
                          </a:solidFill>
                          <a:latin typeface="+mn-lt"/>
                          <a:ea typeface="+mn-ea"/>
                          <a:cs typeface="+mn-cs"/>
                        </a:rPr>
                        <a:t> </a:t>
                      </a:r>
                      <a:r>
                        <a:rPr lang="en-US" sz="1600" kern="1200" dirty="0" err="1" smtClean="0">
                          <a:solidFill>
                            <a:srgbClr val="FF0000"/>
                          </a:solidFill>
                          <a:latin typeface="+mn-lt"/>
                          <a:ea typeface="+mn-ea"/>
                          <a:cs typeface="+mn-cs"/>
                        </a:rPr>
                        <a:t>HotelClub</a:t>
                      </a:r>
                      <a:endParaRPr lang="en-US" sz="1600" kern="1200" dirty="0" smtClean="0">
                        <a:solidFill>
                          <a:srgbClr val="FF0000"/>
                        </a:solidFill>
                        <a:latin typeface="+mn-lt"/>
                        <a:ea typeface="+mn-ea"/>
                        <a:cs typeface="+mn-cs"/>
                      </a:endParaRPr>
                    </a:p>
                    <a:p>
                      <a:pPr marL="396875" lvl="1" indent="-223838" algn="l" defTabSz="914400" rtl="0" eaLnBrk="1" latinLnBrk="0" hangingPunct="1">
                        <a:buFont typeface="Calibri" pitchFamily="34" charset="0"/>
                        <a:buChar char="―"/>
                      </a:pPr>
                      <a:r>
                        <a:rPr lang="en-US" sz="1600" kern="1200" dirty="0" smtClean="0">
                          <a:solidFill>
                            <a:srgbClr val="FF0000"/>
                          </a:solidFill>
                          <a:latin typeface="+mn-lt"/>
                          <a:ea typeface="+mn-ea"/>
                          <a:cs typeface="+mn-cs"/>
                        </a:rPr>
                        <a:t> </a:t>
                      </a:r>
                      <a:r>
                        <a:rPr lang="en-US" sz="1600" kern="1200" dirty="0" err="1" smtClean="0">
                          <a:solidFill>
                            <a:srgbClr val="FF0000"/>
                          </a:solidFill>
                          <a:latin typeface="+mn-lt"/>
                          <a:ea typeface="+mn-ea"/>
                          <a:cs typeface="+mn-cs"/>
                        </a:rPr>
                        <a:t>RatesToGO</a:t>
                      </a:r>
                      <a:endParaRPr lang="en-US" sz="1600" kern="1200" dirty="0" smtClean="0">
                        <a:solidFill>
                          <a:srgbClr val="FF0000"/>
                        </a:solidFill>
                        <a:latin typeface="+mn-lt"/>
                        <a:ea typeface="+mn-ea"/>
                        <a:cs typeface="+mn-cs"/>
                      </a:endParaRPr>
                    </a:p>
                  </a:txBody>
                  <a:tcPr/>
                </a:tc>
                <a:tc>
                  <a:txBody>
                    <a:bodyPr/>
                    <a:lstStyle/>
                    <a:p>
                      <a:pPr marL="173038" lvl="0" indent="-173038">
                        <a:buFont typeface="Arial" pitchFamily="34" charset="0"/>
                        <a:buChar char="•"/>
                      </a:pPr>
                      <a:r>
                        <a:rPr lang="en-US" sz="1600" kern="1200" dirty="0" err="1" smtClean="0">
                          <a:solidFill>
                            <a:srgbClr val="FF0000"/>
                          </a:solidFill>
                        </a:rPr>
                        <a:t>Traversa</a:t>
                      </a:r>
                      <a:endParaRPr lang="en-US" sz="1600" kern="1200" dirty="0" smtClean="0">
                        <a:solidFill>
                          <a:srgbClr val="FF0000"/>
                        </a:solidFill>
                      </a:endParaRPr>
                    </a:p>
                    <a:p>
                      <a:pPr marL="173038" lvl="0" indent="-173038">
                        <a:buFont typeface="Arial" pitchFamily="34" charset="0"/>
                        <a:buChar char="•"/>
                      </a:pPr>
                      <a:r>
                        <a:rPr lang="en-US" sz="1600" kern="1200" dirty="0" err="1" smtClean="0">
                          <a:solidFill>
                            <a:srgbClr val="FF0000"/>
                          </a:solidFill>
                        </a:rPr>
                        <a:t>Orbitz</a:t>
                      </a:r>
                      <a:r>
                        <a:rPr lang="en-US" sz="1600" kern="1200" dirty="0" smtClean="0">
                          <a:solidFill>
                            <a:srgbClr val="FF0000"/>
                          </a:solidFill>
                        </a:rPr>
                        <a:t> for business</a:t>
                      </a:r>
                    </a:p>
                    <a:p>
                      <a:pPr marL="285750" indent="-285750">
                        <a:buFont typeface="Arial" pitchFamily="34" charset="0"/>
                        <a:buChar char="•"/>
                      </a:pPr>
                      <a:endParaRPr lang="en-US" sz="1600" kern="1200" dirty="0">
                        <a:solidFill>
                          <a:schemeClr val="dk1"/>
                        </a:solidFill>
                        <a:latin typeface="+mn-lt"/>
                        <a:ea typeface="+mn-ea"/>
                        <a:cs typeface="+mn-cs"/>
                      </a:endParaRPr>
                    </a:p>
                  </a:txBody>
                  <a:tcPr anchor="ctr"/>
                </a:tc>
              </a:tr>
            </a:tbl>
          </a:graphicData>
        </a:graphic>
      </p:graphicFrame>
    </p:spTree>
    <p:extLst>
      <p:ext uri="{BB962C8B-B14F-4D97-AF65-F5344CB8AC3E}">
        <p14:creationId xmlns:p14="http://schemas.microsoft.com/office/powerpoint/2010/main" val="1618402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a:spcBef>
                <a:spcPts val="0"/>
              </a:spcBef>
            </a:pPr>
            <a:r>
              <a:rPr sz="1800" smtClean="0"/>
              <a:t>These players gained the name GNEs for Global distribution systems New Entrants, a moniker that was pronounced "Genies". They were supposed to create a GDS with lower fees but they could not match all the functionalities of a GDS nor support the downstream processes.</a:t>
            </a:r>
          </a:p>
          <a:p>
            <a:pPr>
              <a:spcBef>
                <a:spcPts val="0"/>
              </a:spcBef>
            </a:pPr>
            <a:r>
              <a:rPr sz="1800" smtClean="0"/>
              <a:t>The GNE can search multiple individual travel sites (airlines, car rental agencies, hotels, tour operators, cruise lines) as well as other consolidated travel sites (Expedia, Travelocity, Orbitz , and so on) all at the same time. </a:t>
            </a:r>
          </a:p>
          <a:p>
            <a:pPr>
              <a:spcBef>
                <a:spcPts val="0"/>
              </a:spcBef>
            </a:pPr>
            <a:endParaRPr lang="en-US" sz="1800" dirty="0"/>
          </a:p>
        </p:txBody>
      </p:sp>
      <p:sp>
        <p:nvSpPr>
          <p:cNvPr id="2" name="Title 1"/>
          <p:cNvSpPr>
            <a:spLocks noGrp="1"/>
          </p:cNvSpPr>
          <p:nvPr>
            <p:ph type="title"/>
          </p:nvPr>
        </p:nvSpPr>
        <p:spPr/>
        <p:txBody>
          <a:bodyPr/>
          <a:lstStyle/>
          <a:p>
            <a:r>
              <a:rPr lang="en-US" dirty="0" smtClean="0"/>
              <a:t>Alternate Distribution System	</a:t>
            </a:r>
            <a:endParaRPr lang="en-US" dirty="0"/>
          </a:p>
        </p:txBody>
      </p:sp>
      <p:sp>
        <p:nvSpPr>
          <p:cNvPr id="4" name="Content Placeholder 4"/>
          <p:cNvSpPr txBox="1">
            <a:spLocks/>
          </p:cNvSpPr>
          <p:nvPr/>
        </p:nvSpPr>
        <p:spPr>
          <a:xfrm>
            <a:off x="228600" y="1609724"/>
            <a:ext cx="8686800" cy="4946650"/>
          </a:xfrm>
          <a:prstGeom prst="rect">
            <a:avLst/>
          </a:prstGeom>
        </p:spPr>
        <p:txBody>
          <a:bodyPr/>
          <a:lst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pic>
        <p:nvPicPr>
          <p:cNvPr id="5" name="Picture 4"/>
          <p:cNvPicPr/>
          <p:nvPr/>
        </p:nvPicPr>
        <p:blipFill>
          <a:blip r:embed="rId3" cstate="print"/>
          <a:srcRect l="1165" t="2640" r="1399"/>
          <a:stretch>
            <a:fillRect/>
          </a:stretch>
        </p:blipFill>
        <p:spPr bwMode="auto">
          <a:xfrm>
            <a:off x="382571" y="3657600"/>
            <a:ext cx="3810000" cy="2514600"/>
          </a:xfrm>
          <a:prstGeom prst="rect">
            <a:avLst/>
          </a:prstGeom>
          <a:noFill/>
          <a:ln w="9525">
            <a:noFill/>
            <a:miter lim="800000"/>
            <a:headEnd/>
            <a:tailEnd/>
          </a:ln>
          <a:effectLst>
            <a:outerShdw blurRad="215900" dist="50800" dir="5400000" algn="ctr" rotWithShape="0">
              <a:srgbClr val="000000">
                <a:alpha val="58000"/>
              </a:srgbClr>
            </a:outerShdw>
          </a:effectLst>
          <a:scene3d>
            <a:camera prst="orthographicFront"/>
            <a:lightRig rig="chilly" dir="t"/>
          </a:scene3d>
          <a:sp3d extrusionH="76200" contourW="12700" prstMaterial="dkEdge">
            <a:bevelT/>
            <a:extrusionClr>
              <a:schemeClr val="accent1">
                <a:lumMod val="60000"/>
                <a:lumOff val="40000"/>
              </a:schemeClr>
            </a:extrusionClr>
            <a:contourClr>
              <a:schemeClr val="bg1"/>
            </a:contourClr>
          </a:sp3d>
        </p:spPr>
      </p:pic>
      <p:pic>
        <p:nvPicPr>
          <p:cNvPr id="6" name="Picture 5"/>
          <p:cNvPicPr/>
          <p:nvPr/>
        </p:nvPicPr>
        <p:blipFill>
          <a:blip r:embed="rId4" cstate="print"/>
          <a:srcRect/>
          <a:stretch>
            <a:fillRect/>
          </a:stretch>
        </p:blipFill>
        <p:spPr bwMode="auto">
          <a:xfrm>
            <a:off x="4724400" y="3675063"/>
            <a:ext cx="3771900" cy="2497137"/>
          </a:xfrm>
          <a:prstGeom prst="rect">
            <a:avLst/>
          </a:prstGeom>
          <a:noFill/>
          <a:ln w="9525">
            <a:noFill/>
            <a:miter lim="800000"/>
            <a:headEnd/>
            <a:tailEnd/>
          </a:ln>
          <a:effectLst>
            <a:outerShdw blurRad="152400" dist="50800" dir="5400000" algn="ctr" rotWithShape="0">
              <a:srgbClr val="000000">
                <a:alpha val="59000"/>
              </a:srgbClr>
            </a:outerShdw>
          </a:effectLst>
          <a:scene3d>
            <a:camera prst="orthographicFront"/>
            <a:lightRig rig="chilly" dir="t"/>
          </a:scene3d>
          <a:sp3d extrusionH="76200" contourW="12700" prstMaterial="dkEdge">
            <a:bevelT/>
            <a:extrusionClr>
              <a:schemeClr val="accent1">
                <a:lumMod val="60000"/>
                <a:lumOff val="40000"/>
              </a:schemeClr>
            </a:extrusionClr>
            <a:contourClr>
              <a:schemeClr val="bg1"/>
            </a:contourClr>
          </a:sp3d>
        </p:spPr>
      </p:pic>
      <p:sp>
        <p:nvSpPr>
          <p:cNvPr id="7" name="TextBox 6"/>
          <p:cNvSpPr txBox="1"/>
          <p:nvPr/>
        </p:nvSpPr>
        <p:spPr>
          <a:xfrm>
            <a:off x="1143000" y="6245423"/>
            <a:ext cx="1828799" cy="307777"/>
          </a:xfrm>
          <a:prstGeom prst="rect">
            <a:avLst/>
          </a:prstGeom>
          <a:noFill/>
        </p:spPr>
        <p:txBody>
          <a:bodyPr wrap="square" rtlCol="0">
            <a:spAutoFit/>
          </a:bodyPr>
          <a:lstStyle/>
          <a:p>
            <a:r>
              <a:rPr lang="en-US" sz="1400" dirty="0" smtClean="0"/>
              <a:t>Traditional GDS model</a:t>
            </a:r>
            <a:endParaRPr lang="en-US" sz="1400" dirty="0"/>
          </a:p>
        </p:txBody>
      </p:sp>
      <p:sp>
        <p:nvSpPr>
          <p:cNvPr id="8" name="TextBox 7"/>
          <p:cNvSpPr txBox="1"/>
          <p:nvPr/>
        </p:nvSpPr>
        <p:spPr>
          <a:xfrm>
            <a:off x="5257800" y="6248400"/>
            <a:ext cx="1828799" cy="307777"/>
          </a:xfrm>
          <a:prstGeom prst="rect">
            <a:avLst/>
          </a:prstGeom>
          <a:noFill/>
        </p:spPr>
        <p:txBody>
          <a:bodyPr wrap="square" rtlCol="0">
            <a:spAutoFit/>
          </a:bodyPr>
          <a:lstStyle/>
          <a:p>
            <a:r>
              <a:rPr lang="en-US" sz="1400" dirty="0" smtClean="0"/>
              <a:t>Proposed GNE model</a:t>
            </a:r>
            <a:endParaRPr lang="en-US" sz="1400" dirty="0"/>
          </a:p>
        </p:txBody>
      </p:sp>
    </p:spTree>
    <p:extLst>
      <p:ext uri="{BB962C8B-B14F-4D97-AF65-F5344CB8AC3E}">
        <p14:creationId xmlns:p14="http://schemas.microsoft.com/office/powerpoint/2010/main" val="417643536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pPr marL="225425" indent="-225425"/>
            <a:r>
              <a:rPr sz="2000" dirty="0" smtClean="0"/>
              <a:t>S</a:t>
            </a:r>
            <a:r>
              <a:rPr lang="en-US" sz="2000" dirty="0" smtClean="0"/>
              <a:t>o</a:t>
            </a:r>
            <a:r>
              <a:rPr sz="2000" dirty="0" smtClean="0"/>
              <a:t>me examples of ADS or GNE are:</a:t>
            </a:r>
          </a:p>
          <a:p>
            <a:pPr marL="463550" lvl="1" indent="-238125">
              <a:spcBef>
                <a:spcPts val="0"/>
              </a:spcBef>
            </a:pPr>
            <a:r>
              <a:rPr sz="1800" dirty="0" smtClean="0">
                <a:solidFill>
                  <a:srgbClr val="FF0000"/>
                </a:solidFill>
              </a:rPr>
              <a:t>G2 </a:t>
            </a:r>
            <a:r>
              <a:rPr sz="1800" dirty="0" err="1" smtClean="0">
                <a:solidFill>
                  <a:srgbClr val="FF0000"/>
                </a:solidFill>
              </a:rPr>
              <a:t>SwitchWorks</a:t>
            </a:r>
            <a:r>
              <a:rPr sz="1800" dirty="0" smtClean="0"/>
              <a:t>: Founded by Alex </a:t>
            </a:r>
            <a:r>
              <a:rPr sz="1800" dirty="0" err="1" smtClean="0"/>
              <a:t>Zoghlin</a:t>
            </a:r>
            <a:r>
              <a:rPr sz="1800" dirty="0" smtClean="0"/>
              <a:t> who is considered the brain behind </a:t>
            </a:r>
            <a:r>
              <a:rPr sz="1800" dirty="0" err="1" smtClean="0"/>
              <a:t>Orbitz</a:t>
            </a:r>
            <a:r>
              <a:rPr sz="1800" dirty="0" smtClean="0"/>
              <a:t>. It promises lower prices and more robust functionality. G2 is backed by nine US airline partners, like Northwest, United, and US Airways who pre-paid large sums to GDS.</a:t>
            </a:r>
          </a:p>
          <a:p>
            <a:pPr marL="463550" lvl="1" indent="-238125">
              <a:spcBef>
                <a:spcPts val="0"/>
              </a:spcBef>
            </a:pPr>
            <a:r>
              <a:rPr sz="1800" dirty="0" err="1" smtClean="0"/>
              <a:t>Farelogix</a:t>
            </a:r>
            <a:r>
              <a:rPr sz="1800" dirty="0" smtClean="0"/>
              <a:t>: Provides a platform and functionality for direct distribution (non-GDS) channel control and optimization, including the capability for custom content delivery and merchandising. FLX Platform for airlines offers functionality comparable to legacy GDS systems, plus value added features, customizable to individual airlines, and at a price point that averages 75% less than GDS distribution costs.</a:t>
            </a:r>
          </a:p>
          <a:p>
            <a:pPr marL="463550" lvl="1" indent="-238125">
              <a:spcBef>
                <a:spcPts val="0"/>
              </a:spcBef>
            </a:pPr>
            <a:r>
              <a:rPr sz="1800" dirty="0" smtClean="0"/>
              <a:t>ITA Software: Offers a fare and pricing engine; recently announced an intention to expand into booking</a:t>
            </a:r>
            <a:r>
              <a:rPr sz="1800" dirty="0" smtClean="0">
                <a:solidFill>
                  <a:srgbClr val="FF0000"/>
                </a:solidFill>
              </a:rPr>
              <a:t>. Google acquired ITA in July, 2010</a:t>
            </a:r>
            <a:r>
              <a:rPr sz="1800" dirty="0" smtClean="0"/>
              <a:t>. As part of the agreement, Google must license ITA software to other websites for five years.</a:t>
            </a:r>
          </a:p>
          <a:p>
            <a:pPr marL="463550" lvl="1" indent="-238125">
              <a:spcBef>
                <a:spcPts val="0"/>
              </a:spcBef>
            </a:pPr>
            <a:r>
              <a:rPr sz="1800" dirty="0" err="1" smtClean="0">
                <a:solidFill>
                  <a:srgbClr val="FF0000"/>
                </a:solidFill>
              </a:rPr>
              <a:t>Navitare</a:t>
            </a:r>
            <a:r>
              <a:rPr sz="1800" dirty="0" smtClean="0">
                <a:solidFill>
                  <a:srgbClr val="FF0000"/>
                </a:solidFill>
              </a:rPr>
              <a:t>: Owned by Accenture. </a:t>
            </a:r>
            <a:r>
              <a:rPr sz="1800" dirty="0" smtClean="0"/>
              <a:t>Offers GDS bypass as well as airline hosting solutions.</a:t>
            </a:r>
          </a:p>
          <a:p>
            <a:pPr marL="463550" lvl="1" indent="-238125">
              <a:spcBef>
                <a:spcPts val="0"/>
              </a:spcBef>
            </a:pPr>
            <a:r>
              <a:rPr sz="1800" dirty="0" smtClean="0"/>
              <a:t>InterActiveCorp (IAC): Offers private booking solutions to travel suppliers.</a:t>
            </a:r>
          </a:p>
          <a:p>
            <a:pPr marL="463550" lvl="1" indent="-238125">
              <a:spcBef>
                <a:spcPts val="0"/>
              </a:spcBef>
            </a:pPr>
            <a:r>
              <a:rPr sz="1800" dirty="0" err="1" smtClean="0"/>
              <a:t>SideStep</a:t>
            </a:r>
            <a:r>
              <a:rPr sz="1800" dirty="0" smtClean="0"/>
              <a:t>, </a:t>
            </a:r>
            <a:r>
              <a:rPr sz="1800" dirty="0" err="1" smtClean="0"/>
              <a:t>FareChase</a:t>
            </a:r>
            <a:r>
              <a:rPr sz="1800" dirty="0" smtClean="0"/>
              <a:t>, </a:t>
            </a:r>
            <a:r>
              <a:rPr lang="en-US" sz="1800" dirty="0" err="1" smtClean="0"/>
              <a:t>Mobissimo</a:t>
            </a:r>
            <a:r>
              <a:rPr sz="1800" dirty="0" smtClean="0"/>
              <a:t>, </a:t>
            </a:r>
            <a:r>
              <a:rPr sz="1800" dirty="0" smtClean="0">
                <a:solidFill>
                  <a:srgbClr val="FF0000"/>
                </a:solidFill>
              </a:rPr>
              <a:t>Kayak: </a:t>
            </a:r>
            <a:r>
              <a:rPr sz="1800" dirty="0" smtClean="0"/>
              <a:t>While not actually housing inventory and offering bookings like a GDS, these </a:t>
            </a:r>
            <a:r>
              <a:rPr sz="1800" i="1" dirty="0" smtClean="0">
                <a:solidFill>
                  <a:srgbClr val="FF0000"/>
                </a:solidFill>
              </a:rPr>
              <a:t>meta search engines</a:t>
            </a:r>
            <a:r>
              <a:rPr sz="1800" dirty="0" smtClean="0">
                <a:solidFill>
                  <a:srgbClr val="FF0000"/>
                </a:solidFill>
              </a:rPr>
              <a:t> </a:t>
            </a:r>
            <a:r>
              <a:rPr sz="1800" dirty="0" smtClean="0"/>
              <a:t>or </a:t>
            </a:r>
            <a:r>
              <a:rPr sz="1800" i="1" dirty="0" err="1" smtClean="0"/>
              <a:t>travelbots</a:t>
            </a:r>
            <a:r>
              <a:rPr sz="1800" dirty="0" smtClean="0"/>
              <a:t> scan different travel websites to give customers a global view of pricing and availability.</a:t>
            </a:r>
          </a:p>
          <a:p>
            <a:endParaRPr lang="en-US" dirty="0"/>
          </a:p>
        </p:txBody>
      </p:sp>
      <p:sp>
        <p:nvSpPr>
          <p:cNvPr id="2" name="Title 1"/>
          <p:cNvSpPr>
            <a:spLocks noGrp="1"/>
          </p:cNvSpPr>
          <p:nvPr>
            <p:ph type="title"/>
          </p:nvPr>
        </p:nvSpPr>
        <p:spPr/>
        <p:txBody>
          <a:bodyPr/>
          <a:lstStyle/>
          <a:p>
            <a:r>
              <a:rPr lang="en-US" dirty="0" smtClean="0"/>
              <a:t>Examples of ADS or GNE</a:t>
            </a:r>
            <a:endParaRPr lang="en-US" dirty="0"/>
          </a:p>
        </p:txBody>
      </p:sp>
      <p:sp>
        <p:nvSpPr>
          <p:cNvPr id="5" name="Content Placeholder 4"/>
          <p:cNvSpPr txBox="1">
            <a:spLocks/>
          </p:cNvSpPr>
          <p:nvPr/>
        </p:nvSpPr>
        <p:spPr>
          <a:xfrm>
            <a:off x="228600" y="1609724"/>
            <a:ext cx="8686800" cy="4946650"/>
          </a:xfrm>
          <a:prstGeom prst="rect">
            <a:avLst/>
          </a:prstGeom>
        </p:spPr>
        <p:txBody>
          <a:bodyPr/>
          <a:lstStyle>
            <a:lvl1pPr marL="342900" indent="-342900" algn="l" rtl="0" eaLnBrk="1" fontAlgn="base" hangingPunct="1">
              <a:spcBef>
                <a:spcPct val="20000"/>
              </a:spcBef>
              <a:spcAft>
                <a:spcPct val="0"/>
              </a:spcAft>
              <a:buFont typeface="Arial" pitchFamily="34" charset="0"/>
              <a:buChar char="•"/>
              <a:defRPr lang="en-US" sz="2600" kern="1200" dirty="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lang="en-US" sz="2400" kern="1200" dirty="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lang="en-US" sz="2000" kern="1200" dirty="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lang="en-US" sz="1800" kern="1200" dirty="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lang="en-GB" sz="16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30209921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idx="1"/>
          </p:nvPr>
        </p:nvSpPr>
        <p:spPr>
          <a:xfrm>
            <a:off x="228600" y="1609725"/>
            <a:ext cx="8686800" cy="4943476"/>
          </a:xfrm>
        </p:spPr>
        <p:txBody>
          <a:bodyPr/>
          <a:lstStyle/>
          <a:p>
            <a:pPr>
              <a:spcBef>
                <a:spcPts val="0"/>
              </a:spcBef>
              <a:spcAft>
                <a:spcPts val="600"/>
              </a:spcAft>
            </a:pPr>
            <a:r>
              <a:rPr sz="2000" dirty="0" smtClean="0">
                <a:cs typeface="Times New Roman" pitchFamily="18" charset="0"/>
              </a:rPr>
              <a:t>Some disadvantages of GDS </a:t>
            </a:r>
            <a:r>
              <a:rPr lang="en-US" sz="2000" dirty="0" smtClean="0">
                <a:cs typeface="Times New Roman" pitchFamily="18" charset="0"/>
              </a:rPr>
              <a:t>are:</a:t>
            </a:r>
          </a:p>
          <a:p>
            <a:pPr marL="569913" lvl="1" indent="-225425">
              <a:spcBef>
                <a:spcPts val="0"/>
              </a:spcBef>
              <a:spcAft>
                <a:spcPts val="600"/>
              </a:spcAft>
            </a:pPr>
            <a:r>
              <a:rPr lang="en-US" sz="1800" dirty="0" smtClean="0"/>
              <a:t>High transaction costs and fee charged per transaction, per segment</a:t>
            </a:r>
          </a:p>
          <a:p>
            <a:pPr marL="569913" lvl="1" indent="-225425">
              <a:spcBef>
                <a:spcPts val="0"/>
              </a:spcBef>
              <a:spcAft>
                <a:spcPts val="600"/>
              </a:spcAft>
            </a:pPr>
            <a:r>
              <a:rPr lang="en-US" sz="1800" dirty="0" smtClean="0"/>
              <a:t>Fee charged irrespective of whether the trip is cancelled</a:t>
            </a:r>
          </a:p>
          <a:p>
            <a:pPr marL="569913" lvl="1" indent="-225425">
              <a:spcBef>
                <a:spcPts val="0"/>
              </a:spcBef>
              <a:spcAft>
                <a:spcPts val="600"/>
              </a:spcAft>
            </a:pPr>
            <a:r>
              <a:rPr lang="en-US" sz="1800" dirty="0" smtClean="0"/>
              <a:t>Archaic systems, not easy to change</a:t>
            </a:r>
          </a:p>
          <a:p>
            <a:pPr>
              <a:spcBef>
                <a:spcPts val="0"/>
              </a:spcBef>
              <a:spcAft>
                <a:spcPts val="600"/>
              </a:spcAft>
            </a:pPr>
            <a:r>
              <a:rPr sz="2000" dirty="0" smtClean="0">
                <a:cs typeface="Times New Roman" pitchFamily="18" charset="0"/>
              </a:rPr>
              <a:t>The shortcomings of GDS has led to the popularity of Direct Connect. S</a:t>
            </a:r>
            <a:r>
              <a:rPr lang="en-US" sz="2000" dirty="0" smtClean="0">
                <a:cs typeface="Times New Roman" pitchFamily="18" charset="0"/>
              </a:rPr>
              <a:t>o</a:t>
            </a:r>
            <a:r>
              <a:rPr sz="2000" dirty="0" smtClean="0">
                <a:cs typeface="Times New Roman" pitchFamily="18" charset="0"/>
              </a:rPr>
              <a:t>me f</a:t>
            </a:r>
            <a:r>
              <a:rPr lang="en-US" sz="2000" dirty="0" smtClean="0">
                <a:cs typeface="Times New Roman" pitchFamily="18" charset="0"/>
              </a:rPr>
              <a:t>ea</a:t>
            </a:r>
            <a:r>
              <a:rPr sz="2000" dirty="0" smtClean="0">
                <a:cs typeface="Times New Roman" pitchFamily="18" charset="0"/>
              </a:rPr>
              <a:t>tures of Direct Connect are as follows:</a:t>
            </a:r>
          </a:p>
          <a:p>
            <a:pPr marL="569913" lvl="1" indent="-225425">
              <a:spcBef>
                <a:spcPts val="0"/>
              </a:spcBef>
              <a:spcAft>
                <a:spcPts val="600"/>
              </a:spcAft>
            </a:pPr>
            <a:r>
              <a:rPr sz="1800" dirty="0" smtClean="0"/>
              <a:t>Suppliers are bypassing GDSs and making their fares available to TAs and customers directly by leveraging the </a:t>
            </a:r>
            <a:r>
              <a:rPr lang="en-US" sz="1800" dirty="0" smtClean="0"/>
              <a:t>internet</a:t>
            </a:r>
            <a:r>
              <a:rPr sz="1800" dirty="0" smtClean="0"/>
              <a:t>. This is known as Direct Connect. </a:t>
            </a:r>
          </a:p>
          <a:p>
            <a:pPr marL="569913" lvl="1" indent="-225425">
              <a:spcBef>
                <a:spcPts val="0"/>
              </a:spcBef>
              <a:spcAft>
                <a:spcPts val="600"/>
              </a:spcAft>
            </a:pPr>
            <a:r>
              <a:rPr sz="1800" dirty="0" smtClean="0"/>
              <a:t>Direct connect is possible due to </a:t>
            </a:r>
            <a:r>
              <a:rPr lang="en-US" sz="1800" dirty="0" smtClean="0"/>
              <a:t>emergence </a:t>
            </a:r>
            <a:r>
              <a:rPr sz="1800" dirty="0" smtClean="0"/>
              <a:t>of online booking tools.</a:t>
            </a:r>
          </a:p>
          <a:p>
            <a:pPr marL="569913" lvl="1" indent="-225425">
              <a:spcBef>
                <a:spcPts val="0"/>
              </a:spcBef>
              <a:spcAft>
                <a:spcPts val="600"/>
              </a:spcAft>
            </a:pPr>
            <a:r>
              <a:rPr sz="1800" dirty="0" smtClean="0"/>
              <a:t>As a solution to the problem of revenue leakage, travel suppliers have started establishing Direct Connect interfaces with online travel aggregators such as </a:t>
            </a:r>
            <a:r>
              <a:rPr sz="1800" dirty="0" smtClean="0">
                <a:solidFill>
                  <a:srgbClr val="FF0000"/>
                </a:solidFill>
              </a:rPr>
              <a:t>Expedia.com and Travelocity.com.</a:t>
            </a:r>
          </a:p>
          <a:p>
            <a:pPr marL="569913" lvl="1" indent="-225425">
              <a:spcBef>
                <a:spcPts val="0"/>
              </a:spcBef>
              <a:spcAft>
                <a:spcPts val="600"/>
              </a:spcAft>
            </a:pPr>
            <a:r>
              <a:rPr sz="1800" dirty="0" smtClean="0"/>
              <a:t>On the flipside, </a:t>
            </a:r>
            <a:r>
              <a:rPr lang="en-US" sz="1800" dirty="0" smtClean="0"/>
              <a:t>cost </a:t>
            </a:r>
            <a:r>
              <a:rPr sz="1800" dirty="0" smtClean="0"/>
              <a:t>of developing Direct Connect interfaces separately with each online aggregator in their proprietary formats is cost and time consuming.</a:t>
            </a:r>
          </a:p>
          <a:p>
            <a:pPr eaLnBrk="1" hangingPunct="1">
              <a:spcBef>
                <a:spcPts val="0"/>
              </a:spcBef>
              <a:spcAft>
                <a:spcPts val="600"/>
              </a:spcAft>
              <a:buFont typeface="Wingdings" pitchFamily="2" charset="2"/>
              <a:buNone/>
            </a:pPr>
            <a:endParaRPr lang="en-US" sz="1600" dirty="0" smtClean="0">
              <a:cs typeface="Times New Roman" pitchFamily="18" charset="0"/>
            </a:endParaRPr>
          </a:p>
          <a:p>
            <a:pPr eaLnBrk="1" hangingPunct="1">
              <a:spcBef>
                <a:spcPts val="0"/>
              </a:spcBef>
              <a:spcAft>
                <a:spcPts val="600"/>
              </a:spcAft>
              <a:buNone/>
            </a:pPr>
            <a:endParaRPr lang="en-US" sz="1600" dirty="0" smtClean="0"/>
          </a:p>
          <a:p>
            <a:pPr eaLnBrk="1" hangingPunct="1">
              <a:spcBef>
                <a:spcPts val="0"/>
              </a:spcBef>
              <a:spcAft>
                <a:spcPts val="600"/>
              </a:spcAft>
              <a:buFont typeface="Wingdings" pitchFamily="2" charset="2"/>
              <a:buNone/>
            </a:pPr>
            <a:endParaRPr lang="en-US" sz="1600" dirty="0" smtClean="0"/>
          </a:p>
        </p:txBody>
      </p:sp>
      <p:sp>
        <p:nvSpPr>
          <p:cNvPr id="8" name="Title 7"/>
          <p:cNvSpPr>
            <a:spLocks noGrp="1"/>
          </p:cNvSpPr>
          <p:nvPr>
            <p:ph type="title"/>
          </p:nvPr>
        </p:nvSpPr>
        <p:spPr/>
        <p:txBody>
          <a:bodyPr/>
          <a:lstStyle/>
          <a:p>
            <a:r>
              <a:rPr lang="en-US" dirty="0" smtClean="0">
                <a:solidFill>
                  <a:schemeClr val="bg1"/>
                </a:solidFill>
                <a:ea typeface="Verdana" pitchFamily="34" charset="0"/>
                <a:cs typeface="Verdana" pitchFamily="34" charset="0"/>
              </a:rPr>
              <a:t>Direct Connect</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dirty="0" smtClean="0"/>
              <a:t>The key points covered in this chapter are:</a:t>
            </a:r>
          </a:p>
          <a:p>
            <a:pPr lvl="1">
              <a:spcBef>
                <a:spcPts val="0"/>
              </a:spcBef>
              <a:defRPr/>
            </a:pPr>
            <a:r>
              <a:rPr sz="1800" dirty="0" smtClean="0"/>
              <a:t>GDS enables the travel solutions providers by making all travel related products, rates, availability, and other information available on a real time basis.</a:t>
            </a:r>
          </a:p>
          <a:p>
            <a:pPr lvl="1">
              <a:spcBef>
                <a:spcPts val="0"/>
              </a:spcBef>
              <a:defRPr/>
            </a:pPr>
            <a:endParaRPr sz="1800" dirty="0" smtClean="0"/>
          </a:p>
          <a:p>
            <a:pPr lvl="1">
              <a:spcBef>
                <a:spcPts val="0"/>
              </a:spcBef>
              <a:defRPr/>
            </a:pPr>
            <a:r>
              <a:rPr lang="en-US" sz="1800" dirty="0" smtClean="0"/>
              <a:t>GDSs were developed on the back of central reservations systems of airlines, and evolving to bring more than airline specific information to consumers.</a:t>
            </a:r>
          </a:p>
          <a:p>
            <a:pPr lvl="1">
              <a:spcBef>
                <a:spcPts val="0"/>
              </a:spcBef>
              <a:defRPr/>
            </a:pPr>
            <a:endParaRPr lang="en-US" sz="1800" dirty="0" smtClean="0"/>
          </a:p>
          <a:p>
            <a:pPr lvl="1">
              <a:spcBef>
                <a:spcPts val="0"/>
              </a:spcBef>
              <a:defRPr/>
            </a:pPr>
            <a:r>
              <a:rPr lang="en-US" sz="1800" dirty="0" smtClean="0"/>
              <a:t>GDs operate by charging a fee to the suppliers for distributing their content, and fees to travel agent to make bookings.</a:t>
            </a:r>
          </a:p>
          <a:p>
            <a:pPr lvl="1">
              <a:spcBef>
                <a:spcPts val="0"/>
              </a:spcBef>
              <a:defRPr/>
            </a:pPr>
            <a:endParaRPr lang="en-US" sz="1800" dirty="0" smtClean="0">
              <a:solidFill>
                <a:srgbClr val="FF0000"/>
              </a:solidFill>
            </a:endParaRPr>
          </a:p>
          <a:p>
            <a:pPr lvl="1">
              <a:spcBef>
                <a:spcPts val="0"/>
              </a:spcBef>
              <a:defRPr/>
            </a:pPr>
            <a:r>
              <a:rPr lang="en-US" sz="1800" dirty="0" smtClean="0">
                <a:solidFill>
                  <a:srgbClr val="FF0000"/>
                </a:solidFill>
              </a:rPr>
              <a:t>There are four major GDSs – Amadeus, </a:t>
            </a:r>
            <a:r>
              <a:rPr lang="en-US" sz="1800" dirty="0" err="1" smtClean="0">
                <a:solidFill>
                  <a:srgbClr val="FF0000"/>
                </a:solidFill>
              </a:rPr>
              <a:t>Travelport</a:t>
            </a:r>
            <a:r>
              <a:rPr lang="en-US" sz="1800" dirty="0" smtClean="0">
                <a:solidFill>
                  <a:srgbClr val="FF0000"/>
                </a:solidFill>
              </a:rPr>
              <a:t> (Galileo or </a:t>
            </a:r>
            <a:r>
              <a:rPr lang="en-US" sz="1800" dirty="0" err="1" smtClean="0">
                <a:solidFill>
                  <a:srgbClr val="FF0000"/>
                </a:solidFill>
              </a:rPr>
              <a:t>Worldspan</a:t>
            </a:r>
            <a:r>
              <a:rPr lang="en-US" sz="1800" dirty="0" smtClean="0">
                <a:solidFill>
                  <a:srgbClr val="FF0000"/>
                </a:solidFill>
              </a:rPr>
              <a:t>), </a:t>
            </a:r>
            <a:r>
              <a:rPr lang="en-US" sz="1800" dirty="0" err="1" smtClean="0">
                <a:solidFill>
                  <a:srgbClr val="FF0000"/>
                </a:solidFill>
              </a:rPr>
              <a:t>Sabre</a:t>
            </a:r>
            <a:r>
              <a:rPr lang="en-US" sz="1800" dirty="0" smtClean="0">
                <a:solidFill>
                  <a:srgbClr val="FF0000"/>
                </a:solidFill>
              </a:rPr>
              <a:t>, and Abacus.</a:t>
            </a:r>
            <a:endParaRPr sz="1800" dirty="0" smtClean="0">
              <a:solidFill>
                <a:srgbClr val="FF0000"/>
              </a:solidFill>
            </a:endParaRPr>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Airlines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31775" indent="-231775"/>
            <a:r>
              <a:rPr lang="en-US" sz="2000" dirty="0" smtClean="0"/>
              <a:t>This section provides an overview about the Aviation industry. Aviation provides a transportation network across the globe and is crucial for global business and tourism. The use of commercial aviation has grown significantly over the last few decades.</a:t>
            </a:r>
            <a:endParaRPr lang="en-US"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smtClean="0"/>
              <a:t>After completing this chapter, </a:t>
            </a:r>
            <a:r>
              <a:rPr sz="2000" dirty="0" smtClean="0"/>
              <a:t>you will be able to:</a:t>
            </a:r>
          </a:p>
          <a:p>
            <a:pPr lvl="1"/>
            <a:r>
              <a:rPr sz="1800" smtClean="0"/>
              <a:t>Define the </a:t>
            </a:r>
            <a:r>
              <a:rPr sz="1800" dirty="0" smtClean="0"/>
              <a:t>classification </a:t>
            </a:r>
            <a:r>
              <a:rPr sz="1800" smtClean="0"/>
              <a:t>of airlines.</a:t>
            </a:r>
            <a:endParaRPr sz="1800" dirty="0" smtClean="0"/>
          </a:p>
          <a:p>
            <a:pPr lvl="1"/>
            <a:r>
              <a:rPr sz="1800" smtClean="0"/>
              <a:t>Describe the overview </a:t>
            </a:r>
            <a:r>
              <a:rPr sz="1800" dirty="0" smtClean="0"/>
              <a:t>of the ticketing and </a:t>
            </a:r>
            <a:r>
              <a:rPr sz="1800" smtClean="0"/>
              <a:t>fare system.</a:t>
            </a:r>
            <a:endParaRPr sz="1800" dirty="0" smtClean="0"/>
          </a:p>
          <a:p>
            <a:pPr lvl="1"/>
            <a:r>
              <a:rPr sz="1800" smtClean="0"/>
              <a:t>Define the </a:t>
            </a:r>
            <a:r>
              <a:rPr sz="1800" dirty="0" smtClean="0"/>
              <a:t>operation and </a:t>
            </a:r>
            <a:r>
              <a:rPr sz="1800" smtClean="0"/>
              <a:t>revenue model.</a:t>
            </a:r>
            <a:endParaRPr sz="1800" dirty="0" smtClean="0"/>
          </a:p>
          <a:p>
            <a:pPr lvl="1"/>
            <a:r>
              <a:rPr sz="1800" smtClean="0"/>
              <a:t>Identify </a:t>
            </a:r>
            <a:r>
              <a:rPr sz="1800" dirty="0" smtClean="0"/>
              <a:t>the metrics used in </a:t>
            </a:r>
            <a:r>
              <a:rPr sz="1800" smtClean="0"/>
              <a:t>the industry.</a:t>
            </a:r>
            <a:endParaRPr sz="1800" dirty="0" smtClean="0"/>
          </a:p>
          <a:p>
            <a:pPr lvl="1"/>
            <a:r>
              <a:rPr sz="1800" smtClean="0"/>
              <a:t>Identify the various processes.</a:t>
            </a:r>
            <a:endParaRPr sz="1800" dirty="0" smtClean="0"/>
          </a:p>
          <a:p>
            <a:pPr lvl="1"/>
            <a:r>
              <a:rPr sz="1800" smtClean="0"/>
              <a:t>Identify the </a:t>
            </a:r>
            <a:r>
              <a:rPr sz="1800" dirty="0" smtClean="0"/>
              <a:t>key players in </a:t>
            </a:r>
            <a:r>
              <a:rPr sz="1800" smtClean="0"/>
              <a:t>the industry.</a:t>
            </a:r>
            <a:endParaRPr sz="1800" dirty="0" smtClean="0"/>
          </a:p>
          <a:p>
            <a:pPr lvl="1"/>
            <a:r>
              <a:rPr sz="1800" smtClean="0"/>
              <a:t>Define the roles </a:t>
            </a:r>
            <a:r>
              <a:rPr sz="1800" dirty="0" smtClean="0"/>
              <a:t>of the aircraft</a:t>
            </a:r>
            <a:r>
              <a:rPr sz="1800" smtClean="0"/>
              <a:t>, airport, and ATC.</a:t>
            </a:r>
            <a:endParaRPr sz="1800" dirty="0" smtClean="0"/>
          </a:p>
          <a:p>
            <a:pPr lvl="1"/>
            <a:r>
              <a:rPr sz="1800" smtClean="0"/>
              <a:t>Identify the airline technology vendors.</a:t>
            </a:r>
            <a:endParaRPr lang="en-US" sz="1800"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Overview of T&amp;H Industry</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Air Transport</a:t>
            </a:r>
            <a:endParaRPr lang="en-US" dirty="0"/>
          </a:p>
        </p:txBody>
      </p:sp>
      <p:pic>
        <p:nvPicPr>
          <p:cNvPr id="1026" name="Picture 2" descr="C:\Users\279673\Downloads\christchurch_airport_hassell210409_1.jpg"/>
          <p:cNvPicPr>
            <a:picLocks noChangeAspect="1" noChangeArrowheads="1"/>
          </p:cNvPicPr>
          <p:nvPr/>
        </p:nvPicPr>
        <p:blipFill>
          <a:blip r:embed="rId2" cstate="print"/>
          <a:srcRect/>
          <a:stretch>
            <a:fillRect/>
          </a:stretch>
        </p:blipFill>
        <p:spPr bwMode="auto">
          <a:xfrm>
            <a:off x="1371600" y="1828800"/>
            <a:ext cx="6288355" cy="4261379"/>
          </a:xfrm>
          <a:prstGeom prst="rect">
            <a:avLst/>
          </a:prstGeom>
          <a:ln>
            <a:noFill/>
          </a:ln>
          <a:effectLst>
            <a:outerShdw blurRad="190500" algn="tl" rotWithShape="0">
              <a:srgbClr val="000000">
                <a:alpha val="70000"/>
              </a:srgbClr>
            </a:outerShdw>
          </a:effectLst>
        </p:spPr>
      </p:pic>
      <p:sp>
        <p:nvSpPr>
          <p:cNvPr id="6" name="Rounded Rectangle 5"/>
          <p:cNvSpPr/>
          <p:nvPr/>
        </p:nvSpPr>
        <p:spPr>
          <a:xfrm>
            <a:off x="6553200" y="2209800"/>
            <a:ext cx="990600" cy="2514600"/>
          </a:xfrm>
          <a:prstGeom prst="roundRect">
            <a:avLst/>
          </a:prstGeom>
          <a:noFill/>
          <a:ln w="38100" cmpd="sng">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2133600" y="2057400"/>
            <a:ext cx="685800" cy="609600"/>
          </a:xfrm>
          <a:prstGeom prst="roundRect">
            <a:avLst/>
          </a:prstGeom>
          <a:noFill/>
          <a:ln w="38100" cmpd="sng">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p:cNvSpPr/>
          <p:nvPr/>
        </p:nvSpPr>
        <p:spPr>
          <a:xfrm>
            <a:off x="1447800" y="1828800"/>
            <a:ext cx="5029200" cy="990600"/>
          </a:xfrm>
          <a:prstGeom prst="roundRect">
            <a:avLst/>
          </a:prstGeom>
          <a:noFill/>
          <a:ln w="38100" cmpd="sng">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705600" y="4724400"/>
            <a:ext cx="536685" cy="369332"/>
          </a:xfrm>
          <a:prstGeom prst="rect">
            <a:avLst/>
          </a:prstGeom>
          <a:noFill/>
        </p:spPr>
        <p:txBody>
          <a:bodyPr wrap="none" rtlCol="0">
            <a:spAutoFit/>
          </a:bodyPr>
          <a:lstStyle/>
          <a:p>
            <a:r>
              <a:rPr lang="en-US" b="1" dirty="0" smtClean="0">
                <a:solidFill>
                  <a:srgbClr val="FFFF00"/>
                </a:solidFill>
              </a:rPr>
              <a:t>ATC</a:t>
            </a:r>
            <a:endParaRPr lang="en-US" b="1" dirty="0">
              <a:solidFill>
                <a:srgbClr val="FFFF00"/>
              </a:solidFill>
            </a:endParaRPr>
          </a:p>
        </p:txBody>
      </p:sp>
      <p:sp>
        <p:nvSpPr>
          <p:cNvPr id="13" name="TextBox 12"/>
          <p:cNvSpPr txBox="1"/>
          <p:nvPr/>
        </p:nvSpPr>
        <p:spPr>
          <a:xfrm>
            <a:off x="3962400" y="2819400"/>
            <a:ext cx="904415" cy="369332"/>
          </a:xfrm>
          <a:prstGeom prst="rect">
            <a:avLst/>
          </a:prstGeom>
          <a:noFill/>
        </p:spPr>
        <p:txBody>
          <a:bodyPr wrap="none" rtlCol="0">
            <a:spAutoFit/>
          </a:bodyPr>
          <a:lstStyle/>
          <a:p>
            <a:r>
              <a:rPr lang="en-US" b="1" dirty="0" smtClean="0">
                <a:solidFill>
                  <a:srgbClr val="FFFF00"/>
                </a:solidFill>
              </a:rPr>
              <a:t>Airlines</a:t>
            </a:r>
            <a:endParaRPr lang="en-US" b="1" dirty="0">
              <a:solidFill>
                <a:srgbClr val="FFFF00"/>
              </a:solidFill>
            </a:endParaRPr>
          </a:p>
        </p:txBody>
      </p:sp>
      <p:sp>
        <p:nvSpPr>
          <p:cNvPr id="14" name="TextBox 13"/>
          <p:cNvSpPr txBox="1"/>
          <p:nvPr/>
        </p:nvSpPr>
        <p:spPr>
          <a:xfrm>
            <a:off x="2819400" y="2438400"/>
            <a:ext cx="898066" cy="369332"/>
          </a:xfrm>
          <a:prstGeom prst="rect">
            <a:avLst/>
          </a:prstGeom>
          <a:noFill/>
        </p:spPr>
        <p:txBody>
          <a:bodyPr wrap="none" rtlCol="0">
            <a:spAutoFit/>
          </a:bodyPr>
          <a:lstStyle/>
          <a:p>
            <a:r>
              <a:rPr lang="en-US" b="1" dirty="0" smtClean="0">
                <a:solidFill>
                  <a:srgbClr val="FFFF00"/>
                </a:solidFill>
              </a:rPr>
              <a:t>Aircraft</a:t>
            </a:r>
            <a:endParaRPr lang="en-US" b="1" dirty="0">
              <a:solidFill>
                <a:srgbClr val="FFFF00"/>
              </a:solidFill>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5425" indent="-225425">
              <a:spcBef>
                <a:spcPts val="0"/>
              </a:spcBef>
              <a:spcAft>
                <a:spcPts val="400"/>
              </a:spcAft>
            </a:pPr>
            <a:r>
              <a:rPr sz="2000" dirty="0" smtClean="0"/>
              <a:t>The first commercial airline routes were setup</a:t>
            </a:r>
            <a:r>
              <a:rPr lang="en-US" sz="2000" dirty="0" smtClean="0"/>
              <a:t> </a:t>
            </a:r>
            <a:r>
              <a:rPr sz="2000" dirty="0" smtClean="0"/>
              <a:t>in Europe after the World War II.</a:t>
            </a:r>
          </a:p>
          <a:p>
            <a:pPr marL="225425" indent="-225425">
              <a:spcBef>
                <a:spcPts val="0"/>
              </a:spcBef>
              <a:spcAft>
                <a:spcPts val="400"/>
              </a:spcAft>
            </a:pPr>
            <a:r>
              <a:rPr sz="2000" dirty="0" smtClean="0"/>
              <a:t>In many countries, airlines are partly owned by the government but in U.S all major airlines have come to be privately held.</a:t>
            </a:r>
          </a:p>
          <a:p>
            <a:pPr marL="225425" indent="-225425">
              <a:spcBef>
                <a:spcPts val="0"/>
              </a:spcBef>
              <a:spcAft>
                <a:spcPts val="400"/>
              </a:spcAft>
            </a:pPr>
            <a:r>
              <a:rPr sz="2000" dirty="0" smtClean="0"/>
              <a:t>Some classifications based on markets are:</a:t>
            </a:r>
          </a:p>
          <a:p>
            <a:pPr>
              <a:spcBef>
                <a:spcPts val="0"/>
              </a:spcBef>
              <a:spcAft>
                <a:spcPts val="400"/>
              </a:spcAft>
            </a:pPr>
            <a:endParaRPr sz="1400" dirty="0" smtClean="0"/>
          </a:p>
          <a:p>
            <a:pPr>
              <a:spcBef>
                <a:spcPts val="0"/>
              </a:spcBef>
              <a:spcAft>
                <a:spcPts val="400"/>
              </a:spcAft>
            </a:pPr>
            <a:endParaRPr sz="1400" dirty="0" smtClean="0"/>
          </a:p>
          <a:p>
            <a:pPr>
              <a:spcBef>
                <a:spcPts val="0"/>
              </a:spcBef>
              <a:spcAft>
                <a:spcPts val="400"/>
              </a:spcAft>
            </a:pPr>
            <a:endParaRPr sz="1400" dirty="0" smtClean="0"/>
          </a:p>
        </p:txBody>
      </p:sp>
      <p:sp>
        <p:nvSpPr>
          <p:cNvPr id="3" name="Title 2"/>
          <p:cNvSpPr>
            <a:spLocks noGrp="1"/>
          </p:cNvSpPr>
          <p:nvPr>
            <p:ph type="title"/>
          </p:nvPr>
        </p:nvSpPr>
        <p:spPr/>
        <p:txBody>
          <a:bodyPr/>
          <a:lstStyle/>
          <a:p>
            <a:r>
              <a:rPr lang="en-US" dirty="0" smtClean="0"/>
              <a:t>Airlines</a:t>
            </a:r>
            <a:endParaRPr lang="en-US" dirty="0"/>
          </a:p>
        </p:txBody>
      </p:sp>
      <p:graphicFrame>
        <p:nvGraphicFramePr>
          <p:cNvPr id="5" name="Diagram 4"/>
          <p:cNvGraphicFramePr/>
          <p:nvPr/>
        </p:nvGraphicFramePr>
        <p:xfrm>
          <a:off x="1219200" y="2971800"/>
          <a:ext cx="6629400" cy="167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143000" y="4648200"/>
            <a:ext cx="1981200" cy="1880002"/>
          </a:xfrm>
          <a:prstGeom prst="rect">
            <a:avLst/>
          </a:prstGeom>
          <a:noFill/>
        </p:spPr>
        <p:txBody>
          <a:bodyPr wrap="square" rtlCol="0">
            <a:spAutoFit/>
          </a:bodyPr>
          <a:lstStyle/>
          <a:p>
            <a:pPr marL="109538" lvl="0" indent="-109538">
              <a:spcAft>
                <a:spcPts val="500"/>
              </a:spcAft>
              <a:buFont typeface="Arial" pitchFamily="34" charset="0"/>
              <a:buChar char="•"/>
            </a:pPr>
            <a:r>
              <a:rPr lang="en-US" sz="1400" dirty="0" smtClean="0">
                <a:solidFill>
                  <a:srgbClr val="FF0000"/>
                </a:solidFill>
              </a:rPr>
              <a:t>130+ seat planes that have the ability to take passengers just about anywhere in the world</a:t>
            </a:r>
            <a:r>
              <a:rPr lang="en-US" sz="1400" dirty="0" smtClean="0"/>
              <a:t>.</a:t>
            </a:r>
          </a:p>
          <a:p>
            <a:pPr marL="109538" lvl="0" indent="-109538">
              <a:spcAft>
                <a:spcPts val="500"/>
              </a:spcAft>
              <a:buFont typeface="Arial" pitchFamily="34" charset="0"/>
              <a:buChar char="•"/>
            </a:pPr>
            <a:r>
              <a:rPr lang="en-US" sz="1400" dirty="0" smtClean="0"/>
              <a:t>Companies in this category typically have an annual revenue of $1 billion or more.</a:t>
            </a:r>
          </a:p>
        </p:txBody>
      </p:sp>
      <p:sp>
        <p:nvSpPr>
          <p:cNvPr id="8" name="TextBox 7"/>
          <p:cNvSpPr txBox="1"/>
          <p:nvPr/>
        </p:nvSpPr>
        <p:spPr>
          <a:xfrm>
            <a:off x="3352800" y="4648200"/>
            <a:ext cx="1981200" cy="1384995"/>
          </a:xfrm>
          <a:prstGeom prst="rect">
            <a:avLst/>
          </a:prstGeom>
          <a:noFill/>
        </p:spPr>
        <p:txBody>
          <a:bodyPr wrap="square" rtlCol="0">
            <a:spAutoFit/>
          </a:bodyPr>
          <a:lstStyle/>
          <a:p>
            <a:pPr marL="109538" lvl="0" indent="-109538">
              <a:buFont typeface="Arial" pitchFamily="34" charset="0"/>
              <a:buChar char="•"/>
            </a:pPr>
            <a:r>
              <a:rPr lang="en-US" sz="1400" dirty="0" smtClean="0">
                <a:solidFill>
                  <a:srgbClr val="FF0000"/>
                </a:solidFill>
              </a:rPr>
              <a:t>Usually these airlines seat 100-150 people</a:t>
            </a:r>
            <a:r>
              <a:rPr lang="en-US" sz="1400" dirty="0" smtClean="0"/>
              <a:t>.</a:t>
            </a:r>
          </a:p>
          <a:p>
            <a:pPr marL="109538" lvl="0" indent="-109538">
              <a:buFont typeface="Arial" pitchFamily="34" charset="0"/>
              <a:buChar char="•"/>
            </a:pPr>
            <a:r>
              <a:rPr lang="en-US" sz="1400" dirty="0" smtClean="0"/>
              <a:t>Revenues earned are between $100 million and $1 billion.</a:t>
            </a:r>
          </a:p>
          <a:p>
            <a:pPr marL="109538" indent="-109538">
              <a:buFont typeface="Arial" pitchFamily="34" charset="0"/>
              <a:buChar char="•"/>
            </a:pPr>
            <a:endParaRPr lang="en-US" sz="1400" dirty="0"/>
          </a:p>
        </p:txBody>
      </p:sp>
      <p:sp>
        <p:nvSpPr>
          <p:cNvPr id="9" name="TextBox 8"/>
          <p:cNvSpPr txBox="1"/>
          <p:nvPr/>
        </p:nvSpPr>
        <p:spPr>
          <a:xfrm>
            <a:off x="5867400" y="4648200"/>
            <a:ext cx="1752600" cy="1384995"/>
          </a:xfrm>
          <a:prstGeom prst="rect">
            <a:avLst/>
          </a:prstGeom>
          <a:noFill/>
        </p:spPr>
        <p:txBody>
          <a:bodyPr wrap="square" rtlCol="0">
            <a:spAutoFit/>
          </a:bodyPr>
          <a:lstStyle/>
          <a:p>
            <a:pPr marL="109538" lvl="0" indent="-109538">
              <a:buFont typeface="Arial" pitchFamily="34" charset="0"/>
              <a:buChar char="•"/>
            </a:pPr>
            <a:r>
              <a:rPr lang="en-US" sz="1400" dirty="0" smtClean="0"/>
              <a:t>Companies with revenues less than $100 million that focus on short-haul flights. </a:t>
            </a:r>
          </a:p>
          <a:p>
            <a:pPr marL="109538" indent="-109538">
              <a:buFont typeface="Arial" pitchFamily="34" charset="0"/>
              <a:buChar char="•"/>
            </a:pPr>
            <a:endParaRPr lang="en-US" sz="1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Classification</a:t>
            </a:r>
            <a:endParaRPr lang="en-US" dirty="0"/>
          </a:p>
        </p:txBody>
      </p:sp>
      <p:graphicFrame>
        <p:nvGraphicFramePr>
          <p:cNvPr id="5" name="Diagram 4"/>
          <p:cNvGraphicFramePr/>
          <p:nvPr/>
        </p:nvGraphicFramePr>
        <p:xfrm>
          <a:off x="1219200" y="1600200"/>
          <a:ext cx="6629400" cy="144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219200" y="2971800"/>
            <a:ext cx="1981200" cy="1107996"/>
          </a:xfrm>
          <a:prstGeom prst="rect">
            <a:avLst/>
          </a:prstGeom>
          <a:solidFill>
            <a:schemeClr val="accent5">
              <a:lumMod val="60000"/>
              <a:lumOff val="40000"/>
              <a:alpha val="31000"/>
            </a:schemeClr>
          </a:solidFill>
          <a:effectLst>
            <a:outerShdw blurRad="50800" dist="50800" dir="5400000" algn="ctr" rotWithShape="0">
              <a:srgbClr val="000000">
                <a:alpha val="43137"/>
              </a:srgbClr>
            </a:outerShdw>
          </a:effectLst>
        </p:spPr>
        <p:txBody>
          <a:bodyPr wrap="square" rtlCol="0">
            <a:spAutoFit/>
          </a:bodyPr>
          <a:lstStyle/>
          <a:p>
            <a:pPr marL="109538" indent="-109538">
              <a:spcAft>
                <a:spcPts val="600"/>
              </a:spcAft>
              <a:buFont typeface="Arial" pitchFamily="34" charset="0"/>
              <a:buChar char="•"/>
            </a:pPr>
            <a:r>
              <a:rPr lang="en-US" sz="1400" dirty="0" smtClean="0"/>
              <a:t>Run fixed schedule flights.</a:t>
            </a:r>
          </a:p>
          <a:p>
            <a:pPr marL="109538" indent="-109538">
              <a:spcAft>
                <a:spcPts val="600"/>
              </a:spcAft>
              <a:buFont typeface="Arial" pitchFamily="34" charset="0"/>
              <a:buChar char="•"/>
            </a:pPr>
            <a:r>
              <a:rPr lang="en-US" sz="1400" dirty="0" smtClean="0"/>
              <a:t>Publish timetables.</a:t>
            </a:r>
          </a:p>
          <a:p>
            <a:pPr marL="109538" indent="-109538">
              <a:spcAft>
                <a:spcPts val="600"/>
              </a:spcAft>
              <a:buFont typeface="Arial" pitchFamily="34" charset="0"/>
              <a:buChar char="•"/>
            </a:pPr>
            <a:r>
              <a:rPr lang="en-US" sz="1400" dirty="0" smtClean="0"/>
              <a:t>Open to general public.</a:t>
            </a:r>
            <a:endParaRPr lang="en-US" sz="1400" dirty="0"/>
          </a:p>
        </p:txBody>
      </p:sp>
      <p:sp>
        <p:nvSpPr>
          <p:cNvPr id="8" name="TextBox 7"/>
          <p:cNvSpPr txBox="1"/>
          <p:nvPr/>
        </p:nvSpPr>
        <p:spPr>
          <a:xfrm>
            <a:off x="3581400" y="2971800"/>
            <a:ext cx="1752600" cy="523220"/>
          </a:xfrm>
          <a:prstGeom prst="rect">
            <a:avLst/>
          </a:prstGeom>
          <a:solidFill>
            <a:schemeClr val="accent5">
              <a:lumMod val="60000"/>
              <a:lumOff val="40000"/>
              <a:alpha val="31000"/>
            </a:schemeClr>
          </a:solidFill>
          <a:effectLst>
            <a:outerShdw blurRad="50800" dist="50800" dir="5400000" algn="ctr" rotWithShape="0">
              <a:srgbClr val="000000">
                <a:alpha val="43137"/>
              </a:srgbClr>
            </a:outerShdw>
          </a:effectLst>
        </p:spPr>
        <p:txBody>
          <a:bodyPr wrap="square" rtlCol="0">
            <a:spAutoFit/>
          </a:bodyPr>
          <a:lstStyle/>
          <a:p>
            <a:pPr marL="109538" lvl="0" indent="-109538">
              <a:buFont typeface="Arial" pitchFamily="34" charset="0"/>
              <a:buChar char="•"/>
            </a:pPr>
            <a:r>
              <a:rPr lang="en-US" sz="1400" dirty="0" smtClean="0">
                <a:solidFill>
                  <a:srgbClr val="FF0000"/>
                </a:solidFill>
              </a:rPr>
              <a:t>Transport Goods only.</a:t>
            </a:r>
            <a:endParaRPr lang="en-US" sz="1400" dirty="0">
              <a:solidFill>
                <a:srgbClr val="FF0000"/>
              </a:solidFill>
            </a:endParaRPr>
          </a:p>
        </p:txBody>
      </p:sp>
      <p:sp>
        <p:nvSpPr>
          <p:cNvPr id="9" name="TextBox 8"/>
          <p:cNvSpPr txBox="1"/>
          <p:nvPr/>
        </p:nvSpPr>
        <p:spPr>
          <a:xfrm>
            <a:off x="5867400" y="2971800"/>
            <a:ext cx="1752600" cy="954107"/>
          </a:xfrm>
          <a:prstGeom prst="rect">
            <a:avLst/>
          </a:prstGeom>
          <a:solidFill>
            <a:schemeClr val="accent5">
              <a:lumMod val="60000"/>
              <a:lumOff val="40000"/>
              <a:alpha val="31000"/>
            </a:schemeClr>
          </a:solidFill>
          <a:ln>
            <a:noFill/>
          </a:ln>
          <a:effectLst>
            <a:outerShdw blurRad="50800" dist="50800" dir="5400000" algn="ctr" rotWithShape="0">
              <a:srgbClr val="000000">
                <a:alpha val="43137"/>
              </a:srgbClr>
            </a:outerShdw>
          </a:effectLst>
        </p:spPr>
        <p:txBody>
          <a:bodyPr wrap="square" rtlCol="0">
            <a:spAutoFit/>
          </a:bodyPr>
          <a:lstStyle/>
          <a:p>
            <a:pPr marL="109538" indent="-109538">
              <a:buFont typeface="Arial" pitchFamily="34" charset="0"/>
              <a:buChar char="•"/>
            </a:pPr>
            <a:r>
              <a:rPr lang="en-US" sz="1400" dirty="0" smtClean="0"/>
              <a:t>Run on demand, unscheduled flights, between custom location.</a:t>
            </a:r>
            <a:endParaRPr lang="en-US" sz="1400" dirty="0"/>
          </a:p>
        </p:txBody>
      </p:sp>
      <p:graphicFrame>
        <p:nvGraphicFramePr>
          <p:cNvPr id="11" name="Diagram 10"/>
          <p:cNvGraphicFramePr/>
          <p:nvPr/>
        </p:nvGraphicFramePr>
        <p:xfrm>
          <a:off x="1295400" y="4267200"/>
          <a:ext cx="6629400" cy="1371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extBox 11"/>
          <p:cNvSpPr txBox="1"/>
          <p:nvPr/>
        </p:nvSpPr>
        <p:spPr>
          <a:xfrm>
            <a:off x="2057400" y="5638800"/>
            <a:ext cx="2133600" cy="738664"/>
          </a:xfrm>
          <a:prstGeom prst="rect">
            <a:avLst/>
          </a:prstGeom>
          <a:solidFill>
            <a:schemeClr val="accent3">
              <a:lumMod val="75000"/>
              <a:alpha val="31000"/>
            </a:schemeClr>
          </a:solidFill>
          <a:effectLst>
            <a:outerShdw blurRad="50800" dist="50800" dir="5400000" algn="ctr" rotWithShape="0">
              <a:srgbClr val="000000">
                <a:alpha val="43137"/>
              </a:srgbClr>
            </a:outerShdw>
          </a:effectLst>
        </p:spPr>
        <p:txBody>
          <a:bodyPr wrap="square" rtlCol="0">
            <a:spAutoFit/>
          </a:bodyPr>
          <a:lstStyle/>
          <a:p>
            <a:pPr marL="109538" indent="-109538">
              <a:spcAft>
                <a:spcPts val="600"/>
              </a:spcAft>
              <a:buFont typeface="Arial" pitchFamily="34" charset="0"/>
              <a:buChar char="•"/>
            </a:pPr>
            <a:r>
              <a:rPr lang="en-US" sz="1400" dirty="0" smtClean="0"/>
              <a:t>Provide extended services and better seating.</a:t>
            </a:r>
            <a:endParaRPr lang="en-US" sz="1400" dirty="0"/>
          </a:p>
        </p:txBody>
      </p:sp>
      <p:sp>
        <p:nvSpPr>
          <p:cNvPr id="14" name="TextBox 13"/>
          <p:cNvSpPr txBox="1"/>
          <p:nvPr/>
        </p:nvSpPr>
        <p:spPr>
          <a:xfrm>
            <a:off x="5029200" y="5638800"/>
            <a:ext cx="2133600" cy="738664"/>
          </a:xfrm>
          <a:prstGeom prst="rect">
            <a:avLst/>
          </a:prstGeom>
          <a:solidFill>
            <a:schemeClr val="accent3">
              <a:lumMod val="75000"/>
              <a:alpha val="31000"/>
            </a:schemeClr>
          </a:solidFill>
          <a:effectLst>
            <a:outerShdw blurRad="50800" dist="50800" dir="5400000" algn="ctr" rotWithShape="0">
              <a:srgbClr val="000000">
                <a:alpha val="43137"/>
              </a:srgbClr>
            </a:outerShdw>
          </a:effectLst>
        </p:spPr>
        <p:txBody>
          <a:bodyPr wrap="square" rtlCol="0">
            <a:spAutoFit/>
          </a:bodyPr>
          <a:lstStyle/>
          <a:p>
            <a:pPr marL="109538" indent="-109538">
              <a:buFont typeface="Arial" pitchFamily="34" charset="0"/>
              <a:buChar char="•"/>
            </a:pPr>
            <a:r>
              <a:rPr lang="en-US" sz="1400" dirty="0" smtClean="0"/>
              <a:t>Low cost.</a:t>
            </a:r>
          </a:p>
          <a:p>
            <a:pPr marL="109538" indent="-109538">
              <a:buFont typeface="Arial" pitchFamily="34" charset="0"/>
              <a:buChar char="•"/>
            </a:pPr>
            <a:r>
              <a:rPr lang="en-US" sz="1400" dirty="0" smtClean="0"/>
              <a:t>Provide bare minimum services.</a:t>
            </a:r>
            <a:endParaRPr lang="en-US" sz="14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5842" name="Rectangle 2"/>
          <p:cNvSpPr>
            <a:spLocks noGrp="1" noChangeArrowheads="1"/>
          </p:cNvSpPr>
          <p:nvPr>
            <p:ph type="title"/>
          </p:nvPr>
        </p:nvSpPr>
        <p:spPr/>
        <p:txBody>
          <a:bodyPr/>
          <a:lstStyle/>
          <a:p>
            <a:r>
              <a:rPr lang="en-US" dirty="0" smtClean="0"/>
              <a:t>Ticketing</a:t>
            </a:r>
            <a:endParaRPr lang="en-US" dirty="0"/>
          </a:p>
        </p:txBody>
      </p:sp>
      <p:sp>
        <p:nvSpPr>
          <p:cNvPr id="1315843" name="Rectangle 3"/>
          <p:cNvSpPr>
            <a:spLocks noGrp="1" noChangeArrowheads="1"/>
          </p:cNvSpPr>
          <p:nvPr>
            <p:ph idx="1"/>
          </p:nvPr>
        </p:nvSpPr>
        <p:spPr>
          <a:xfrm>
            <a:off x="228600" y="1609725"/>
            <a:ext cx="5791200" cy="4946650"/>
          </a:xfrm>
        </p:spPr>
        <p:txBody>
          <a:bodyPr/>
          <a:lstStyle/>
          <a:p>
            <a:pPr marL="225425" lvl="1" indent="-225425">
              <a:spcBef>
                <a:spcPts val="0"/>
              </a:spcBef>
              <a:spcAft>
                <a:spcPts val="0"/>
              </a:spcAft>
              <a:buFont typeface="Arial" pitchFamily="34" charset="0"/>
              <a:buChar char="•"/>
            </a:pPr>
            <a:r>
              <a:rPr sz="2000" dirty="0" smtClean="0"/>
              <a:t>Some features of ticketing are as follows:</a:t>
            </a:r>
          </a:p>
          <a:p>
            <a:pPr marL="463550" lvl="2" indent="-238125">
              <a:spcBef>
                <a:spcPts val="0"/>
              </a:spcBef>
              <a:spcAft>
                <a:spcPts val="0"/>
              </a:spcAft>
              <a:buFont typeface="Calibri" pitchFamily="34" charset="0"/>
              <a:buChar char="―"/>
            </a:pPr>
            <a:r>
              <a:rPr sz="1800" dirty="0" smtClean="0"/>
              <a:t>Ticket Sales</a:t>
            </a:r>
          </a:p>
          <a:p>
            <a:pPr marL="622300" lvl="2" indent="-158750">
              <a:spcBef>
                <a:spcPts val="0"/>
              </a:spcBef>
              <a:spcAft>
                <a:spcPts val="0"/>
              </a:spcAft>
            </a:pPr>
            <a:r>
              <a:rPr sz="1600" dirty="0" smtClean="0"/>
              <a:t>A valid booking has to be converted into a </a:t>
            </a:r>
            <a:r>
              <a:rPr lang="en-US" sz="1600" dirty="0" smtClean="0"/>
              <a:t>passenger ticket </a:t>
            </a:r>
            <a:r>
              <a:rPr sz="1600" dirty="0" smtClean="0"/>
              <a:t>(Ticketing).</a:t>
            </a:r>
          </a:p>
          <a:p>
            <a:pPr marL="622300" lvl="2" indent="-158750">
              <a:spcBef>
                <a:spcPts val="0"/>
              </a:spcBef>
              <a:spcAft>
                <a:spcPts val="0"/>
              </a:spcAft>
            </a:pPr>
            <a:r>
              <a:rPr sz="1600" dirty="0" smtClean="0"/>
              <a:t>A Ticket is a </a:t>
            </a:r>
            <a:r>
              <a:rPr lang="en-US" sz="1600" dirty="0" smtClean="0"/>
              <a:t>contract </a:t>
            </a:r>
            <a:r>
              <a:rPr sz="1600" dirty="0" smtClean="0"/>
              <a:t>between the </a:t>
            </a:r>
            <a:r>
              <a:rPr lang="en-US" sz="1600" dirty="0" smtClean="0"/>
              <a:t>airline </a:t>
            </a:r>
            <a:r>
              <a:rPr sz="1600" dirty="0" smtClean="0"/>
              <a:t>and the </a:t>
            </a:r>
            <a:r>
              <a:rPr lang="en-US" sz="1600" dirty="0" smtClean="0"/>
              <a:t>passenger.</a:t>
            </a:r>
            <a:endParaRPr sz="1600" dirty="0" smtClean="0"/>
          </a:p>
          <a:p>
            <a:pPr marL="463550" lvl="2" indent="-238125">
              <a:spcBef>
                <a:spcPts val="0"/>
              </a:spcBef>
              <a:spcAft>
                <a:spcPts val="0"/>
              </a:spcAft>
              <a:buSzPct val="57000"/>
              <a:buFont typeface="Calibri" pitchFamily="34" charset="0"/>
              <a:buChar char="―"/>
            </a:pPr>
            <a:r>
              <a:rPr lang="en-GB" sz="1800" dirty="0" smtClean="0"/>
              <a:t>Normally </a:t>
            </a:r>
            <a:r>
              <a:rPr lang="en-GB" sz="1800" dirty="0"/>
              <a:t>there are three class of </a:t>
            </a:r>
            <a:r>
              <a:rPr lang="en-GB" sz="1800" dirty="0" smtClean="0"/>
              <a:t>bookings – F/C/Y </a:t>
            </a:r>
            <a:r>
              <a:rPr lang="en-GB" sz="1800" dirty="0"/>
              <a:t>with further </a:t>
            </a:r>
            <a:r>
              <a:rPr lang="en-GB" sz="1800" dirty="0" smtClean="0"/>
              <a:t>sub </a:t>
            </a:r>
            <a:r>
              <a:rPr lang="en-GB" sz="1800" dirty="0"/>
              <a:t>classes for each of them. The seats in an aircraft are divided among these booking classes.</a:t>
            </a:r>
          </a:p>
          <a:p>
            <a:pPr marL="463550" lvl="2" indent="-238125">
              <a:spcBef>
                <a:spcPts val="0"/>
              </a:spcBef>
              <a:spcAft>
                <a:spcPts val="0"/>
              </a:spcAft>
              <a:buSzPct val="57000"/>
              <a:buFont typeface="Calibri" pitchFamily="34" charset="0"/>
              <a:buChar char="―"/>
            </a:pPr>
            <a:r>
              <a:rPr lang="en-GB" sz="1800" dirty="0"/>
              <a:t>The number of seats for each booking class keep on fluctuating based on the market demand. </a:t>
            </a:r>
          </a:p>
          <a:p>
            <a:pPr marL="463550" lvl="2" indent="-238125">
              <a:spcBef>
                <a:spcPts val="0"/>
              </a:spcBef>
              <a:spcAft>
                <a:spcPts val="0"/>
              </a:spcAft>
              <a:buSzPct val="57000"/>
              <a:buFont typeface="Calibri" pitchFamily="34" charset="0"/>
              <a:buChar char="―"/>
            </a:pPr>
            <a:r>
              <a:rPr lang="en-GB" sz="1800" dirty="0">
                <a:solidFill>
                  <a:srgbClr val="FF0000"/>
                </a:solidFill>
              </a:rPr>
              <a:t>Seats are limited and should be booked in advance. They are available for sale 331 days in advance for a regular flight.</a:t>
            </a:r>
          </a:p>
          <a:p>
            <a:pPr marL="463550" lvl="2" indent="-238125">
              <a:spcBef>
                <a:spcPts val="0"/>
              </a:spcBef>
              <a:spcAft>
                <a:spcPts val="0"/>
              </a:spcAft>
              <a:buSzPct val="57000"/>
              <a:buFont typeface="Calibri" pitchFamily="34" charset="0"/>
              <a:buChar char="―"/>
            </a:pPr>
            <a:r>
              <a:rPr lang="en-GB" sz="1800" dirty="0"/>
              <a:t>The </a:t>
            </a:r>
            <a:r>
              <a:rPr lang="en-GB" sz="1800" dirty="0" smtClean="0"/>
              <a:t>fares </a:t>
            </a:r>
            <a:r>
              <a:rPr lang="en-GB" sz="1800" dirty="0"/>
              <a:t>for a particular sector and flight may undergo changes </a:t>
            </a:r>
            <a:r>
              <a:rPr lang="en-GB" sz="1800" dirty="0" smtClean="0"/>
              <a:t>many times </a:t>
            </a:r>
            <a:r>
              <a:rPr lang="en-GB" sz="1800" dirty="0"/>
              <a:t>before the actual </a:t>
            </a:r>
            <a:r>
              <a:rPr lang="en-GB" sz="1800" dirty="0" smtClean="0"/>
              <a:t>departure.</a:t>
            </a:r>
            <a:endParaRPr lang="en-GB" sz="1800" dirty="0"/>
          </a:p>
          <a:p>
            <a:pPr marL="463550" lvl="2" indent="-238125">
              <a:spcBef>
                <a:spcPts val="0"/>
              </a:spcBef>
              <a:spcAft>
                <a:spcPts val="0"/>
              </a:spcAft>
              <a:buSzPct val="57000"/>
              <a:buFont typeface="Calibri" pitchFamily="34" charset="0"/>
              <a:buChar char="―"/>
            </a:pPr>
            <a:r>
              <a:rPr lang="en-GB" sz="1800" dirty="0" smtClean="0"/>
              <a:t>CRS or GDS </a:t>
            </a:r>
            <a:r>
              <a:rPr lang="en-GB" sz="1800" dirty="0"/>
              <a:t>assist in passenger </a:t>
            </a:r>
            <a:r>
              <a:rPr lang="en-GB" sz="1800" dirty="0" smtClean="0"/>
              <a:t>bookings.</a:t>
            </a:r>
            <a:endParaRPr lang="en-GB" sz="1800" dirty="0"/>
          </a:p>
          <a:p>
            <a:pPr marL="463550" lvl="2" indent="-238125">
              <a:spcBef>
                <a:spcPts val="0"/>
              </a:spcBef>
              <a:spcAft>
                <a:spcPts val="0"/>
              </a:spcAft>
              <a:buSzPct val="57000"/>
              <a:buFont typeface="Calibri" pitchFamily="34" charset="0"/>
              <a:buChar char="―"/>
            </a:pPr>
            <a:r>
              <a:rPr lang="en-GB" sz="1800" dirty="0"/>
              <a:t>Airlines may subscribe to one or more </a:t>
            </a:r>
            <a:r>
              <a:rPr lang="en-GB" sz="1800" dirty="0" smtClean="0"/>
              <a:t>GDS for example, </a:t>
            </a:r>
            <a:r>
              <a:rPr lang="en-GB" sz="1800" dirty="0"/>
              <a:t>SABRE, GALILEO, AMADEUS</a:t>
            </a:r>
            <a:r>
              <a:rPr lang="en-GB" sz="1800" dirty="0" smtClean="0"/>
              <a:t>, and so on.</a:t>
            </a:r>
          </a:p>
          <a:p>
            <a:pPr marL="91440" indent="0">
              <a:spcBef>
                <a:spcPts val="0"/>
              </a:spcBef>
              <a:spcAft>
                <a:spcPts val="0"/>
              </a:spcAft>
              <a:buSzPct val="57000"/>
            </a:pPr>
            <a:endParaRPr lang="en-GB" sz="1400" dirty="0"/>
          </a:p>
          <a:p>
            <a:pPr marL="91440" indent="0">
              <a:spcBef>
                <a:spcPts val="0"/>
              </a:spcBef>
              <a:spcAft>
                <a:spcPts val="0"/>
              </a:spcAft>
            </a:pPr>
            <a:endParaRPr lang="en-US" sz="1400" dirty="0"/>
          </a:p>
        </p:txBody>
      </p:sp>
      <p:graphicFrame>
        <p:nvGraphicFramePr>
          <p:cNvPr id="5" name="Diagram 4"/>
          <p:cNvGraphicFramePr/>
          <p:nvPr/>
        </p:nvGraphicFramePr>
        <p:xfrm>
          <a:off x="5334000" y="2362200"/>
          <a:ext cx="4191000" cy="287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7" name="Rectangle 3"/>
          <p:cNvSpPr>
            <a:spLocks noGrp="1" noChangeArrowheads="1"/>
          </p:cNvSpPr>
          <p:nvPr>
            <p:ph idx="1"/>
          </p:nvPr>
        </p:nvSpPr>
        <p:spPr/>
        <p:txBody>
          <a:bodyPr/>
          <a:lstStyle/>
          <a:p>
            <a:pPr>
              <a:lnSpc>
                <a:spcPct val="105000"/>
              </a:lnSpc>
              <a:spcAft>
                <a:spcPts val="600"/>
              </a:spcAft>
            </a:pPr>
            <a:r>
              <a:rPr lang="en-US" sz="2000" dirty="0" smtClean="0"/>
              <a:t>Some fare rules are as follows:</a:t>
            </a:r>
            <a:endParaRPr lang="en-US" sz="2000" dirty="0"/>
          </a:p>
          <a:p>
            <a:pPr marL="622300" lvl="1" indent="-277813">
              <a:lnSpc>
                <a:spcPct val="100000"/>
              </a:lnSpc>
              <a:spcAft>
                <a:spcPts val="600"/>
              </a:spcAft>
            </a:pPr>
            <a:r>
              <a:rPr lang="en-US" sz="1800" dirty="0"/>
              <a:t>To avail an </a:t>
            </a:r>
            <a:r>
              <a:rPr lang="en-US" sz="1800" dirty="0" smtClean="0"/>
              <a:t>airline's services</a:t>
            </a:r>
            <a:r>
              <a:rPr lang="en-US" sz="1800" dirty="0"/>
              <a:t>, the </a:t>
            </a:r>
            <a:r>
              <a:rPr lang="en-US" sz="1800" dirty="0" smtClean="0"/>
              <a:t>passenger has </a:t>
            </a:r>
            <a:r>
              <a:rPr lang="en-US" sz="1800" dirty="0"/>
              <a:t>to pay a specified </a:t>
            </a:r>
            <a:r>
              <a:rPr lang="en-US" sz="1800" dirty="0" smtClean="0"/>
              <a:t>fare.</a:t>
            </a:r>
            <a:endParaRPr lang="en-US" sz="1800" dirty="0"/>
          </a:p>
          <a:p>
            <a:pPr marL="622300" lvl="1" indent="-277813">
              <a:lnSpc>
                <a:spcPct val="100000"/>
              </a:lnSpc>
              <a:spcAft>
                <a:spcPts val="600"/>
              </a:spcAft>
            </a:pPr>
            <a:r>
              <a:rPr lang="en-US" sz="1800" dirty="0"/>
              <a:t>Every </a:t>
            </a:r>
            <a:r>
              <a:rPr lang="en-US" sz="1800" dirty="0" smtClean="0"/>
              <a:t>airline publishes fares for </a:t>
            </a:r>
            <a:r>
              <a:rPr lang="en-US" sz="1800" dirty="0"/>
              <a:t>its scheduled </a:t>
            </a:r>
            <a:r>
              <a:rPr lang="en-US" sz="1800" dirty="0" smtClean="0"/>
              <a:t>services.</a:t>
            </a:r>
            <a:endParaRPr lang="en-US" sz="1800" dirty="0"/>
          </a:p>
          <a:p>
            <a:pPr marL="622300" lvl="1" indent="-277813">
              <a:lnSpc>
                <a:spcPct val="100000"/>
              </a:lnSpc>
              <a:spcAft>
                <a:spcPts val="600"/>
              </a:spcAft>
            </a:pPr>
            <a:r>
              <a:rPr lang="en-US" sz="1800" dirty="0"/>
              <a:t>Published </a:t>
            </a:r>
            <a:r>
              <a:rPr lang="en-US" sz="1800" dirty="0" smtClean="0"/>
              <a:t>fares satisfy </a:t>
            </a:r>
            <a:r>
              <a:rPr lang="en-US" sz="1800" dirty="0">
                <a:solidFill>
                  <a:srgbClr val="FF0000"/>
                </a:solidFill>
              </a:rPr>
              <a:t>IATA</a:t>
            </a:r>
            <a:r>
              <a:rPr lang="en-US" sz="1800" dirty="0"/>
              <a:t> regulations and are freely </a:t>
            </a:r>
            <a:r>
              <a:rPr lang="en-US" sz="1800" dirty="0" smtClean="0"/>
              <a:t>available.</a:t>
            </a:r>
            <a:endParaRPr lang="en-US" sz="1800" dirty="0"/>
          </a:p>
          <a:p>
            <a:pPr marL="622300" lvl="1" indent="-277813">
              <a:lnSpc>
                <a:spcPct val="100000"/>
              </a:lnSpc>
              <a:spcAft>
                <a:spcPts val="600"/>
              </a:spcAft>
            </a:pPr>
            <a:r>
              <a:rPr lang="en-US" sz="1800" dirty="0"/>
              <a:t>However, its not necessary for a Passenger to buy a </a:t>
            </a:r>
            <a:r>
              <a:rPr lang="en-US" sz="1800" dirty="0" smtClean="0"/>
              <a:t>published fare.</a:t>
            </a:r>
            <a:endParaRPr lang="en-US" sz="1800" dirty="0"/>
          </a:p>
          <a:p>
            <a:pPr marL="622300" lvl="1" indent="-277813">
              <a:lnSpc>
                <a:spcPct val="100000"/>
              </a:lnSpc>
              <a:spcAft>
                <a:spcPts val="600"/>
              </a:spcAft>
            </a:pPr>
            <a:r>
              <a:rPr lang="en-US" sz="1800" dirty="0"/>
              <a:t>An </a:t>
            </a:r>
            <a:r>
              <a:rPr lang="en-US" sz="1800" dirty="0" smtClean="0"/>
              <a:t>airline is </a:t>
            </a:r>
            <a:r>
              <a:rPr lang="en-US" sz="1800" dirty="0"/>
              <a:t>free to offer more competitive fares to attract </a:t>
            </a:r>
            <a:r>
              <a:rPr lang="en-US" sz="1800" dirty="0" smtClean="0"/>
              <a:t>business.</a:t>
            </a:r>
            <a:endParaRPr lang="en-US" sz="1800" dirty="0"/>
          </a:p>
          <a:p>
            <a:pPr marL="622300" lvl="1" indent="-277813">
              <a:spcAft>
                <a:spcPts val="600"/>
              </a:spcAft>
            </a:pPr>
            <a:r>
              <a:rPr lang="en-US" sz="1800" dirty="0" smtClean="0"/>
              <a:t>These fares </a:t>
            </a:r>
            <a:r>
              <a:rPr lang="en-US" sz="1800" dirty="0"/>
              <a:t>are not published anywhere, they are called </a:t>
            </a:r>
            <a:r>
              <a:rPr lang="en-US" sz="1800" i="1" dirty="0"/>
              <a:t>Unpublished</a:t>
            </a:r>
            <a:r>
              <a:rPr lang="en-US" sz="1800" b="1" dirty="0"/>
              <a:t> </a:t>
            </a:r>
            <a:r>
              <a:rPr lang="en-US" sz="1800" dirty="0"/>
              <a:t>or</a:t>
            </a:r>
            <a:r>
              <a:rPr lang="en-US" sz="1800" b="1" dirty="0"/>
              <a:t> </a:t>
            </a:r>
            <a:r>
              <a:rPr lang="en-US" sz="1800" i="1" dirty="0"/>
              <a:t>Private</a:t>
            </a:r>
            <a:r>
              <a:rPr lang="en-US" sz="1800" b="1" dirty="0"/>
              <a:t> </a:t>
            </a:r>
            <a:r>
              <a:rPr sz="1800" dirty="0" smtClean="0"/>
              <a:t>fares. They are also referred to as </a:t>
            </a:r>
            <a:r>
              <a:rPr sz="1800" i="1" dirty="0" smtClean="0"/>
              <a:t>Negotiated Fares </a:t>
            </a:r>
            <a:r>
              <a:rPr sz="1800" dirty="0" smtClean="0"/>
              <a:t>or</a:t>
            </a:r>
            <a:r>
              <a:rPr sz="1800" i="1" dirty="0" smtClean="0"/>
              <a:t> Deals.</a:t>
            </a:r>
            <a:endParaRPr lang="en-US" sz="1800" i="1" dirty="0"/>
          </a:p>
          <a:p>
            <a:pPr lvl="2">
              <a:lnSpc>
                <a:spcPct val="100000"/>
              </a:lnSpc>
              <a:spcAft>
                <a:spcPts val="600"/>
              </a:spcAft>
            </a:pPr>
            <a:endParaRPr lang="en-US" sz="1400" dirty="0"/>
          </a:p>
        </p:txBody>
      </p:sp>
      <p:sp>
        <p:nvSpPr>
          <p:cNvPr id="1316868" name="Rectangle 4"/>
          <p:cNvSpPr>
            <a:spLocks noGrp="1" noChangeArrowheads="1"/>
          </p:cNvSpPr>
          <p:nvPr>
            <p:ph type="title"/>
          </p:nvPr>
        </p:nvSpPr>
        <p:spPr>
          <a:noFill/>
          <a:ln/>
        </p:spPr>
        <p:txBody>
          <a:bodyPr/>
          <a:lstStyle/>
          <a:p>
            <a:r>
              <a:rPr lang="en-US" dirty="0" smtClean="0"/>
              <a:t>Fares</a:t>
            </a:r>
            <a:endParaRPr lang="en-US" dirty="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867" name="Rectangle 3"/>
          <p:cNvSpPr>
            <a:spLocks noGrp="1" noChangeArrowheads="1"/>
          </p:cNvSpPr>
          <p:nvPr>
            <p:ph idx="1"/>
          </p:nvPr>
        </p:nvSpPr>
        <p:spPr/>
        <p:txBody>
          <a:bodyPr/>
          <a:lstStyle/>
          <a:p>
            <a:pPr marL="622300" lvl="1" indent="-277813">
              <a:spcAft>
                <a:spcPts val="600"/>
              </a:spcAft>
            </a:pPr>
            <a:r>
              <a:rPr sz="1800" smtClean="0"/>
              <a:t>These </a:t>
            </a:r>
            <a:r>
              <a:rPr sz="1800"/>
              <a:t>fares may or may not be known to all agents in a specific </a:t>
            </a:r>
            <a:r>
              <a:rPr sz="1800" smtClean="0"/>
              <a:t>market.</a:t>
            </a:r>
            <a:endParaRPr sz="1800"/>
          </a:p>
          <a:p>
            <a:pPr marL="622300" lvl="1" indent="-277813">
              <a:spcAft>
                <a:spcPts val="600"/>
              </a:spcAft>
            </a:pPr>
            <a:r>
              <a:rPr sz="1800"/>
              <a:t>Every fare (published or unpublished) has some rules and conditions </a:t>
            </a:r>
            <a:r>
              <a:rPr sz="1800" smtClean="0"/>
              <a:t>attached.</a:t>
            </a:r>
            <a:endParaRPr sz="1800"/>
          </a:p>
          <a:p>
            <a:pPr marL="622300" lvl="1" indent="-277813">
              <a:spcAft>
                <a:spcPts val="600"/>
              </a:spcAft>
            </a:pPr>
            <a:r>
              <a:rPr sz="1800" smtClean="0"/>
              <a:t>Rules or conditions state the </a:t>
            </a:r>
            <a:r>
              <a:rPr sz="1800"/>
              <a:t>travel </a:t>
            </a:r>
            <a:r>
              <a:rPr sz="1800" smtClean="0"/>
              <a:t>restrictions.</a:t>
            </a:r>
            <a:endParaRPr sz="1800"/>
          </a:p>
          <a:p>
            <a:pPr marL="622300" lvl="1" indent="-277813">
              <a:spcAft>
                <a:spcPts val="600"/>
              </a:spcAft>
            </a:pPr>
            <a:r>
              <a:rPr sz="1800"/>
              <a:t>They are grouped into 30 odd categories, </a:t>
            </a:r>
            <a:r>
              <a:rPr sz="1800" smtClean="0"/>
              <a:t>such as:</a:t>
            </a:r>
            <a:endParaRPr sz="1800"/>
          </a:p>
          <a:p>
            <a:pPr marL="914400" lvl="2" indent="-292100">
              <a:lnSpc>
                <a:spcPct val="100000"/>
              </a:lnSpc>
              <a:spcAft>
                <a:spcPts val="600"/>
              </a:spcAft>
            </a:pPr>
            <a:r>
              <a:rPr lang="en-US" sz="1600" dirty="0" smtClean="0"/>
              <a:t>Eligibility, industry discounts, agent discounts</a:t>
            </a:r>
            <a:endParaRPr lang="en-US" sz="1600" dirty="0"/>
          </a:p>
          <a:p>
            <a:pPr marL="914400" lvl="2" indent="-292100">
              <a:lnSpc>
                <a:spcPct val="100000"/>
              </a:lnSpc>
              <a:spcAft>
                <a:spcPts val="600"/>
              </a:spcAft>
            </a:pPr>
            <a:r>
              <a:rPr lang="en-US" sz="1600" dirty="0"/>
              <a:t>Day </a:t>
            </a:r>
            <a:r>
              <a:rPr sz="1600" smtClean="0"/>
              <a:t>or </a:t>
            </a:r>
            <a:r>
              <a:rPr lang="en-US" sz="1600" dirty="0" smtClean="0"/>
              <a:t>time of travel, minimum or maximum stay</a:t>
            </a:r>
            <a:endParaRPr lang="en-US" sz="1600" dirty="0"/>
          </a:p>
          <a:p>
            <a:pPr marL="914400" lvl="2" indent="-292100">
              <a:lnSpc>
                <a:spcPct val="100000"/>
              </a:lnSpc>
              <a:spcAft>
                <a:spcPts val="600"/>
              </a:spcAft>
            </a:pPr>
            <a:r>
              <a:rPr lang="en-US" sz="1600" dirty="0"/>
              <a:t>Seasonality, </a:t>
            </a:r>
            <a:r>
              <a:rPr lang="en-US" sz="1600" dirty="0" smtClean="0"/>
              <a:t>blackout periods</a:t>
            </a:r>
            <a:endParaRPr lang="en-US" sz="1600" dirty="0"/>
          </a:p>
          <a:p>
            <a:pPr marL="914400" lvl="2" indent="-292100">
              <a:lnSpc>
                <a:spcPct val="100000"/>
              </a:lnSpc>
              <a:spcAft>
                <a:spcPts val="600"/>
              </a:spcAft>
            </a:pPr>
            <a:r>
              <a:rPr lang="en-US" sz="1600" dirty="0"/>
              <a:t>Flights, </a:t>
            </a:r>
            <a:r>
              <a:rPr lang="en-US" sz="1600" dirty="0" smtClean="0"/>
              <a:t>routing, and stopovers</a:t>
            </a:r>
            <a:endParaRPr lang="en-US" sz="1600" dirty="0"/>
          </a:p>
          <a:p>
            <a:pPr marL="914400" lvl="2" indent="-292100">
              <a:lnSpc>
                <a:spcPct val="100000"/>
              </a:lnSpc>
              <a:spcAft>
                <a:spcPts val="600"/>
              </a:spcAft>
            </a:pPr>
            <a:r>
              <a:rPr lang="en-US" sz="1600" dirty="0"/>
              <a:t>Advance </a:t>
            </a:r>
            <a:r>
              <a:rPr lang="en-US" sz="1600" dirty="0" smtClean="0"/>
              <a:t>reservation </a:t>
            </a:r>
            <a:r>
              <a:rPr sz="1600" smtClean="0"/>
              <a:t>or </a:t>
            </a:r>
            <a:r>
              <a:rPr lang="en-US" sz="1600" dirty="0" smtClean="0"/>
              <a:t>purchase, and so on</a:t>
            </a:r>
            <a:endParaRPr lang="en-US" sz="1600" dirty="0"/>
          </a:p>
          <a:p>
            <a:pPr lvl="2">
              <a:lnSpc>
                <a:spcPct val="100000"/>
              </a:lnSpc>
              <a:spcAft>
                <a:spcPts val="600"/>
              </a:spcAft>
            </a:pPr>
            <a:endParaRPr lang="en-US" sz="1400" dirty="0"/>
          </a:p>
        </p:txBody>
      </p:sp>
      <p:sp>
        <p:nvSpPr>
          <p:cNvPr id="1316868" name="Rectangle 4"/>
          <p:cNvSpPr>
            <a:spLocks noGrp="1" noChangeArrowheads="1"/>
          </p:cNvSpPr>
          <p:nvPr>
            <p:ph type="title"/>
          </p:nvPr>
        </p:nvSpPr>
        <p:spPr>
          <a:noFill/>
          <a:ln/>
        </p:spPr>
        <p:txBody>
          <a:bodyPr/>
          <a:lstStyle/>
          <a:p>
            <a:r>
              <a:rPr lang="en-US" dirty="0" smtClean="0"/>
              <a:t>Fares (Contd.)</a:t>
            </a:r>
            <a:endParaRPr lang="en-US" dirty="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anchor="ctr"/>
          <a:lstStyle/>
          <a:p>
            <a:r>
              <a:rPr lang="en-US" dirty="0" smtClean="0"/>
              <a:t>Revenue Model</a:t>
            </a:r>
            <a:endParaRPr lang="en-US" dirty="0"/>
          </a:p>
        </p:txBody>
      </p:sp>
      <p:grpSp>
        <p:nvGrpSpPr>
          <p:cNvPr id="3" name="Group 8"/>
          <p:cNvGrpSpPr/>
          <p:nvPr/>
        </p:nvGrpSpPr>
        <p:grpSpPr>
          <a:xfrm>
            <a:off x="228600" y="1600200"/>
            <a:ext cx="8534400" cy="2895600"/>
            <a:chOff x="1295400" y="1905000"/>
            <a:chExt cx="6477000" cy="3909060"/>
          </a:xfrm>
        </p:grpSpPr>
        <p:sp>
          <p:nvSpPr>
            <p:cNvPr id="5" name="Round Same Side Corner Rectangle 4"/>
            <p:cNvSpPr/>
            <p:nvPr/>
          </p:nvSpPr>
          <p:spPr>
            <a:xfrm>
              <a:off x="1295400" y="1905000"/>
              <a:ext cx="6477000" cy="1851660"/>
            </a:xfrm>
            <a:prstGeom prst="round2SameRect">
              <a:avLst/>
            </a:prstGeom>
          </p:spPr>
          <p:style>
            <a:lnRef idx="1">
              <a:schemeClr val="accent1"/>
            </a:lnRef>
            <a:fillRef idx="3">
              <a:schemeClr val="accent1"/>
            </a:fillRef>
            <a:effectRef idx="2">
              <a:schemeClr val="accent1"/>
            </a:effectRef>
            <a:fontRef idx="minor">
              <a:schemeClr val="lt1"/>
            </a:fontRef>
          </p:style>
          <p:txBody>
            <a:bodyPr rtlCol="0" anchor="ctr"/>
            <a:lstStyle/>
            <a:p>
              <a:pPr marL="1603375" lvl="0" indent="-231775">
                <a:buFont typeface="Arial" pitchFamily="34" charset="0"/>
                <a:buChar char="•"/>
              </a:pPr>
              <a:r>
                <a:rPr lang="en-US" dirty="0" smtClean="0"/>
                <a:t>Regular and Business travel</a:t>
              </a:r>
            </a:p>
            <a:p>
              <a:pPr marL="1603375" lvl="0" indent="-231775">
                <a:buFont typeface="Arial" pitchFamily="34" charset="0"/>
                <a:buChar char="•"/>
              </a:pPr>
              <a:r>
                <a:rPr lang="en-US" dirty="0" smtClean="0"/>
                <a:t>Transporting cargo</a:t>
              </a:r>
            </a:p>
            <a:p>
              <a:pPr marL="1603375" lvl="0" indent="-231775">
                <a:buFont typeface="Arial" pitchFamily="34" charset="0"/>
                <a:buChar char="•"/>
              </a:pPr>
              <a:r>
                <a:rPr lang="en-US" dirty="0" smtClean="0"/>
                <a:t>Selling frequent flier miles to other companies</a:t>
              </a:r>
            </a:p>
            <a:p>
              <a:pPr marL="1603375" lvl="0" indent="-231775">
                <a:buFont typeface="Arial" pitchFamily="34" charset="0"/>
                <a:buChar char="•"/>
              </a:pPr>
              <a:r>
                <a:rPr lang="en-US" dirty="0" smtClean="0"/>
                <a:t>Up-selling in flight services</a:t>
              </a:r>
              <a:endParaRPr lang="en-US" dirty="0"/>
            </a:p>
          </p:txBody>
        </p:sp>
        <p:sp>
          <p:nvSpPr>
            <p:cNvPr id="6" name="Round Same Side Corner Rectangle 5"/>
            <p:cNvSpPr/>
            <p:nvPr/>
          </p:nvSpPr>
          <p:spPr>
            <a:xfrm>
              <a:off x="1295400" y="3756660"/>
              <a:ext cx="6477000" cy="2057400"/>
            </a:xfrm>
            <a:prstGeom prst="round2SameRect">
              <a:avLst>
                <a:gd name="adj1" fmla="val 0"/>
                <a:gd name="adj2" fmla="val 19923"/>
              </a:avLst>
            </a:prstGeom>
          </p:spPr>
          <p:style>
            <a:lnRef idx="1">
              <a:schemeClr val="accent1"/>
            </a:lnRef>
            <a:fillRef idx="3">
              <a:schemeClr val="accent1"/>
            </a:fillRef>
            <a:effectRef idx="2">
              <a:schemeClr val="accent1"/>
            </a:effectRef>
            <a:fontRef idx="minor">
              <a:schemeClr val="lt1"/>
            </a:fontRef>
          </p:style>
          <p:txBody>
            <a:bodyPr vert="horz" numCol="2" rtlCol="0" anchor="ctr"/>
            <a:lstStyle/>
            <a:p>
              <a:pPr marL="1536700" indent="-225425">
                <a:buFont typeface="Arial" pitchFamily="34" charset="0"/>
                <a:buChar char="•"/>
              </a:pPr>
              <a:r>
                <a:rPr lang="en-US" dirty="0" smtClean="0"/>
                <a:t>Lease or buy the physical aircraft</a:t>
              </a:r>
            </a:p>
            <a:p>
              <a:pPr marL="1536700" indent="-225425">
                <a:buFont typeface="Arial" pitchFamily="34" charset="0"/>
                <a:buChar char="•"/>
              </a:pPr>
              <a:r>
                <a:rPr lang="en-US" dirty="0" smtClean="0"/>
                <a:t>Labour</a:t>
              </a:r>
            </a:p>
            <a:p>
              <a:pPr marL="1536700" indent="-225425">
                <a:buFont typeface="Arial" pitchFamily="34" charset="0"/>
                <a:buChar char="•"/>
              </a:pPr>
              <a:r>
                <a:rPr lang="en-US" dirty="0" smtClean="0"/>
                <a:t>Fuel</a:t>
              </a:r>
            </a:p>
            <a:p>
              <a:pPr marL="1536700" indent="-225425">
                <a:buFont typeface="Arial" pitchFamily="34" charset="0"/>
                <a:buChar char="•"/>
              </a:pPr>
              <a:r>
                <a:rPr lang="en-US" dirty="0" smtClean="0"/>
                <a:t>Hiring Airport capacity</a:t>
              </a:r>
            </a:p>
            <a:p>
              <a:pPr marL="1536700" indent="-225425">
                <a:buFont typeface="Arial" pitchFamily="34" charset="0"/>
                <a:buChar char="•"/>
              </a:pPr>
              <a:r>
                <a:rPr lang="en-US" dirty="0" smtClean="0"/>
                <a:t>Route structures</a:t>
              </a:r>
            </a:p>
            <a:p>
              <a:pPr marL="1536700" indent="-225425">
                <a:buFont typeface="Arial" pitchFamily="34" charset="0"/>
                <a:buChar char="•"/>
              </a:pPr>
              <a:r>
                <a:rPr lang="en-US" dirty="0" smtClean="0"/>
                <a:t>Technology </a:t>
              </a:r>
            </a:p>
            <a:p>
              <a:pPr marL="1536700" indent="-225425">
                <a:buFont typeface="Arial" pitchFamily="34" charset="0"/>
                <a:buChar char="•"/>
              </a:pPr>
              <a:r>
                <a:rPr lang="en-US" dirty="0" smtClean="0"/>
                <a:t>Ticket distribution cost</a:t>
              </a:r>
            </a:p>
          </p:txBody>
        </p:sp>
        <p:sp>
          <p:nvSpPr>
            <p:cNvPr id="7" name="Up Arrow 6"/>
            <p:cNvSpPr/>
            <p:nvPr/>
          </p:nvSpPr>
          <p:spPr>
            <a:xfrm>
              <a:off x="1447801" y="2209800"/>
              <a:ext cx="567266" cy="1447799"/>
            </a:xfrm>
            <a:prstGeom prst="upArrow">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600" dirty="0" smtClean="0">
                  <a:solidFill>
                    <a:schemeClr val="tx1"/>
                  </a:solidFill>
                </a:rPr>
                <a:t>Revenue</a:t>
              </a:r>
              <a:endParaRPr lang="en-US" sz="1600" dirty="0">
                <a:solidFill>
                  <a:schemeClr val="tx1"/>
                </a:solidFill>
              </a:endParaRPr>
            </a:p>
          </p:txBody>
        </p:sp>
        <p:sp>
          <p:nvSpPr>
            <p:cNvPr id="8" name="Up Arrow 7"/>
            <p:cNvSpPr/>
            <p:nvPr/>
          </p:nvSpPr>
          <p:spPr>
            <a:xfrm rot="10800000">
              <a:off x="1475317" y="4267200"/>
              <a:ext cx="539750" cy="1447799"/>
            </a:xfrm>
            <a:prstGeom prst="upArrow">
              <a:avLst>
                <a:gd name="adj1" fmla="val 50000"/>
                <a:gd name="adj2" fmla="val 48530"/>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600" dirty="0" smtClean="0">
                  <a:solidFill>
                    <a:schemeClr val="tx1"/>
                  </a:solidFill>
                </a:rPr>
                <a:t>Expenses</a:t>
              </a:r>
              <a:endParaRPr lang="en-US" sz="1600" dirty="0">
                <a:solidFill>
                  <a:schemeClr val="tx1"/>
                </a:solidFill>
              </a:endParaRPr>
            </a:p>
          </p:txBody>
        </p:sp>
      </p:grpSp>
      <p:sp>
        <p:nvSpPr>
          <p:cNvPr id="11" name="Flowchart: Process 10"/>
          <p:cNvSpPr/>
          <p:nvPr/>
        </p:nvSpPr>
        <p:spPr>
          <a:xfrm>
            <a:off x="228600" y="4953000"/>
            <a:ext cx="8458200" cy="1371600"/>
          </a:xfrm>
          <a:prstGeom prst="flowChartProcess">
            <a:avLst/>
          </a:prstGeom>
          <a:solidFill>
            <a:schemeClr val="accent1"/>
          </a:solidFill>
          <a:scene3d>
            <a:camera prst="orthographicFront"/>
            <a:lightRig rig="threePt" dir="t"/>
          </a:scene3d>
          <a:sp3d>
            <a:bevelT/>
          </a:sp3d>
        </p:spPr>
        <p:style>
          <a:lnRef idx="3">
            <a:schemeClr val="lt1"/>
          </a:lnRef>
          <a:fillRef idx="1">
            <a:schemeClr val="accent1"/>
          </a:fillRef>
          <a:effectRef idx="1">
            <a:schemeClr val="accent1"/>
          </a:effectRef>
          <a:fontRef idx="minor">
            <a:schemeClr val="lt1"/>
          </a:fontRef>
        </p:style>
        <p:txBody>
          <a:bodyPr numCol="2" rtlCol="0" anchor="ctr"/>
          <a:lstStyle/>
          <a:p>
            <a:pPr marL="236538" indent="-236538">
              <a:buFont typeface="Arial" pitchFamily="34" charset="0"/>
              <a:buChar char="•"/>
            </a:pPr>
            <a:endParaRPr lang="en-US" sz="1600" dirty="0" smtClean="0">
              <a:solidFill>
                <a:schemeClr val="bg1"/>
              </a:solidFill>
            </a:endParaRPr>
          </a:p>
          <a:p>
            <a:pPr marL="236538" indent="-236538">
              <a:buFont typeface="Arial" pitchFamily="34" charset="0"/>
              <a:buChar char="•"/>
            </a:pPr>
            <a:r>
              <a:rPr lang="en-US" sz="1600" dirty="0" smtClean="0">
                <a:solidFill>
                  <a:schemeClr val="bg1"/>
                </a:solidFill>
              </a:rPr>
              <a:t>Service Industry – Intangible products</a:t>
            </a:r>
          </a:p>
          <a:p>
            <a:pPr marL="236538" indent="-236538">
              <a:buFont typeface="Arial" pitchFamily="34" charset="0"/>
              <a:buChar char="•"/>
            </a:pPr>
            <a:r>
              <a:rPr lang="en-US" sz="1600" dirty="0" smtClean="0">
                <a:solidFill>
                  <a:schemeClr val="bg1"/>
                </a:solidFill>
              </a:rPr>
              <a:t>Capital Intensive</a:t>
            </a:r>
          </a:p>
          <a:p>
            <a:pPr marL="236538" indent="-236538">
              <a:buFont typeface="Arial" pitchFamily="34" charset="0"/>
              <a:buChar char="•"/>
            </a:pPr>
            <a:r>
              <a:rPr lang="en-US" sz="1600" dirty="0" smtClean="0">
                <a:solidFill>
                  <a:schemeClr val="bg1"/>
                </a:solidFill>
              </a:rPr>
              <a:t>High cash flow</a:t>
            </a:r>
          </a:p>
          <a:p>
            <a:pPr marL="236538" indent="-236538">
              <a:buFont typeface="Arial" pitchFamily="34" charset="0"/>
              <a:buChar char="•"/>
            </a:pPr>
            <a:r>
              <a:rPr lang="en-US" sz="1600" dirty="0" smtClean="0">
                <a:solidFill>
                  <a:schemeClr val="bg1"/>
                </a:solidFill>
              </a:rPr>
              <a:t>Labor intensive</a:t>
            </a:r>
          </a:p>
          <a:p>
            <a:pPr marL="236538" indent="-236538">
              <a:buFont typeface="Arial" pitchFamily="34" charset="0"/>
              <a:buChar char="•"/>
            </a:pPr>
            <a:r>
              <a:rPr lang="en-US" sz="1600" dirty="0" smtClean="0">
                <a:solidFill>
                  <a:schemeClr val="bg1"/>
                </a:solidFill>
              </a:rPr>
              <a:t>Weather plays a critical factor</a:t>
            </a:r>
          </a:p>
          <a:p>
            <a:pPr marL="236538" indent="-236538">
              <a:buFont typeface="Arial" pitchFamily="34" charset="0"/>
              <a:buChar char="•"/>
            </a:pPr>
            <a:endParaRPr lang="en-US" sz="1600" dirty="0" smtClean="0">
              <a:solidFill>
                <a:schemeClr val="bg1"/>
              </a:solidFill>
            </a:endParaRPr>
          </a:p>
          <a:p>
            <a:pPr marL="236538" indent="-236538">
              <a:buFont typeface="Arial" pitchFamily="34" charset="0"/>
              <a:buChar char="•"/>
            </a:pPr>
            <a:endParaRPr lang="en-US" sz="1600" dirty="0" smtClean="0">
              <a:solidFill>
                <a:schemeClr val="bg1"/>
              </a:solidFill>
            </a:endParaRPr>
          </a:p>
          <a:p>
            <a:pPr marL="236538" indent="-236538">
              <a:buFont typeface="Arial" pitchFamily="34" charset="0"/>
              <a:buChar char="•"/>
            </a:pPr>
            <a:r>
              <a:rPr lang="en-US" sz="1600" dirty="0" smtClean="0">
                <a:solidFill>
                  <a:schemeClr val="bg1"/>
                </a:solidFill>
              </a:rPr>
              <a:t>Highly competitive market with thin profit margins</a:t>
            </a:r>
          </a:p>
          <a:p>
            <a:pPr marL="236538" indent="-236538">
              <a:buFont typeface="Arial" pitchFamily="34" charset="0"/>
              <a:buChar char="•"/>
            </a:pPr>
            <a:r>
              <a:rPr lang="en-US" sz="1600" dirty="0" smtClean="0">
                <a:solidFill>
                  <a:schemeClr val="bg1"/>
                </a:solidFill>
              </a:rPr>
              <a:t>Seasonal</a:t>
            </a:r>
          </a:p>
          <a:p>
            <a:pPr marL="236538" indent="-236538">
              <a:buFont typeface="Arial" pitchFamily="34" charset="0"/>
              <a:buChar char="•"/>
            </a:pPr>
            <a:r>
              <a:rPr lang="en-US" sz="1600" dirty="0" smtClean="0">
                <a:solidFill>
                  <a:schemeClr val="bg1"/>
                </a:solidFill>
              </a:rPr>
              <a:t>Extremely unionized – difficult to operate without union buy-ins</a:t>
            </a:r>
          </a:p>
          <a:p>
            <a:pPr marL="236538" indent="-236538" algn="ctr">
              <a:buFont typeface="Arial" pitchFamily="34" charset="0"/>
              <a:buChar char="•"/>
            </a:pPr>
            <a:endParaRPr lang="en-US" sz="1600" dirty="0">
              <a:ln w="18415" cmpd="sng">
                <a:solidFill>
                  <a:srgbClr val="FFFFFF"/>
                </a:solidFill>
                <a:prstDash val="solid"/>
              </a:ln>
              <a:solidFill>
                <a:schemeClr val="bg1"/>
              </a:solidFill>
              <a:effectLst>
                <a:outerShdw blurRad="63500" dir="3600000" algn="tl" rotWithShape="0">
                  <a:srgbClr val="000000">
                    <a:alpha val="70000"/>
                  </a:srgbClr>
                </a:outerShdw>
              </a:effectLst>
            </a:endParaRPr>
          </a:p>
        </p:txBody>
      </p:sp>
      <p:sp>
        <p:nvSpPr>
          <p:cNvPr id="12" name="Rectangle 11"/>
          <p:cNvSpPr/>
          <p:nvPr/>
        </p:nvSpPr>
        <p:spPr>
          <a:xfrm>
            <a:off x="228600" y="4572000"/>
            <a:ext cx="8458200" cy="381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Characteristics</a:t>
            </a:r>
            <a:endParaRPr lang="en-US" sz="2000"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p:cNvSpPr>
            <a:spLocks noGrp="1" noChangeArrowheads="1"/>
          </p:cNvSpPr>
          <p:nvPr>
            <p:ph type="title"/>
          </p:nvPr>
        </p:nvSpPr>
        <p:spPr>
          <a:noFill/>
          <a:ln>
            <a:noFill/>
          </a:ln>
        </p:spPr>
        <p:txBody>
          <a:bodyPr anchor="ctr"/>
          <a:lstStyle/>
          <a:p>
            <a:r>
              <a:rPr lang="en-US" dirty="0" smtClean="0"/>
              <a:t> Operations</a:t>
            </a:r>
            <a:endParaRPr lang="en-US" dirty="0"/>
          </a:p>
        </p:txBody>
      </p:sp>
      <p:graphicFrame>
        <p:nvGraphicFramePr>
          <p:cNvPr id="21" name="Diagram 20"/>
          <p:cNvGraphicFramePr/>
          <p:nvPr/>
        </p:nvGraphicFramePr>
        <p:xfrm>
          <a:off x="838200" y="1676400"/>
          <a:ext cx="7924800" cy="167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2" name="Diagram 21"/>
          <p:cNvGraphicFramePr/>
          <p:nvPr/>
        </p:nvGraphicFramePr>
        <p:xfrm>
          <a:off x="152400" y="4114800"/>
          <a:ext cx="8915400" cy="16764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Some key </a:t>
            </a:r>
            <a:r>
              <a:rPr lang="en-US" sz="2000" dirty="0" smtClean="0"/>
              <a:t>ratios </a:t>
            </a:r>
            <a:r>
              <a:rPr sz="2000" dirty="0" smtClean="0"/>
              <a:t>or terms are:</a:t>
            </a:r>
            <a:endParaRPr sz="1600" b="1" dirty="0" smtClean="0"/>
          </a:p>
          <a:p>
            <a:pPr lvl="1"/>
            <a:r>
              <a:rPr sz="1800" dirty="0" smtClean="0">
                <a:solidFill>
                  <a:srgbClr val="FF0000"/>
                </a:solidFill>
              </a:rPr>
              <a:t>Available Seat Mile: Total number of seats available for transporting passengers multiplied by the number of miles flown during period.</a:t>
            </a:r>
          </a:p>
          <a:p>
            <a:pPr lvl="1"/>
            <a:r>
              <a:rPr sz="1800" dirty="0" smtClean="0">
                <a:solidFill>
                  <a:srgbClr val="FF0000"/>
                </a:solidFill>
              </a:rPr>
              <a:t>Revenue Passenger Mile:</a:t>
            </a:r>
            <a:r>
              <a:rPr sz="1800" i="1" dirty="0" smtClean="0">
                <a:solidFill>
                  <a:srgbClr val="FF0000"/>
                </a:solidFill>
              </a:rPr>
              <a:t> </a:t>
            </a:r>
            <a:r>
              <a:rPr lang="en-US" sz="1800" dirty="0" smtClean="0">
                <a:solidFill>
                  <a:srgbClr val="FF0000"/>
                </a:solidFill>
              </a:rPr>
              <a:t>Number </a:t>
            </a:r>
            <a:r>
              <a:rPr sz="1800" dirty="0" smtClean="0">
                <a:solidFill>
                  <a:srgbClr val="FF0000"/>
                </a:solidFill>
              </a:rPr>
              <a:t>of revenue-paying passengers multiplied by the number of mile flown during the period.</a:t>
            </a:r>
          </a:p>
          <a:p>
            <a:pPr lvl="1"/>
            <a:r>
              <a:rPr sz="1800" dirty="0" smtClean="0">
                <a:solidFill>
                  <a:srgbClr val="FF0000"/>
                </a:solidFill>
              </a:rPr>
              <a:t>Revenue Per Available Seat Mile: Revenue divided by the number of seats available.</a:t>
            </a:r>
          </a:p>
          <a:p>
            <a:pPr lvl="1"/>
            <a:r>
              <a:rPr sz="1800" dirty="0" smtClean="0">
                <a:solidFill>
                  <a:srgbClr val="FF0000"/>
                </a:solidFill>
              </a:rPr>
              <a:t>Air Traffic Liability (ATL): An estimate of the amount of money already received for passenger ticket sales and cargo transportation that is yet to be provided.</a:t>
            </a:r>
          </a:p>
          <a:p>
            <a:pPr lvl="1"/>
            <a:r>
              <a:rPr sz="1800" dirty="0" smtClean="0">
                <a:solidFill>
                  <a:srgbClr val="FF0000"/>
                </a:solidFill>
              </a:rPr>
              <a:t>Load Factor: Measures the percentage of available seating capacity that is filled with passengers. Once the airline load factor exceeds its break-even point, then more and more revenue will trickle down to the bottom line. </a:t>
            </a:r>
          </a:p>
          <a:p>
            <a:endParaRPr sz="1600" dirty="0" smtClean="0"/>
          </a:p>
        </p:txBody>
      </p:sp>
      <p:sp>
        <p:nvSpPr>
          <p:cNvPr id="3" name="Title 2"/>
          <p:cNvSpPr>
            <a:spLocks noGrp="1"/>
          </p:cNvSpPr>
          <p:nvPr>
            <p:ph type="title"/>
          </p:nvPr>
        </p:nvSpPr>
        <p:spPr/>
        <p:txBody>
          <a:bodyPr/>
          <a:lstStyle/>
          <a:p>
            <a:r>
              <a:rPr lang="en-US" dirty="0" smtClean="0"/>
              <a:t>Airline Industry: Metrics</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extLst>
              <p:ext uri="{D42A27DB-BD31-4B8C-83A1-F6EECF244321}">
                <p14:modId xmlns:p14="http://schemas.microsoft.com/office/powerpoint/2010/main" val="3356481723"/>
              </p:ext>
            </p:extLst>
          </p:nvPr>
        </p:nvGraphicFramePr>
        <p:xfrm>
          <a:off x="228600" y="1609725"/>
          <a:ext cx="8686801" cy="4392300"/>
        </p:xfrm>
        <a:graphic>
          <a:graphicData uri="http://schemas.openxmlformats.org/drawingml/2006/table">
            <a:tbl>
              <a:tblPr firstRow="1" bandRow="1">
                <a:tableStyleId>{72833802-FEF1-4C79-8D5D-14CF1EAF98D9}</a:tableStyleId>
              </a:tblPr>
              <a:tblGrid>
                <a:gridCol w="2190891"/>
                <a:gridCol w="1894639"/>
                <a:gridCol w="1172873"/>
                <a:gridCol w="1623978"/>
                <a:gridCol w="1804420"/>
              </a:tblGrid>
              <a:tr h="439230">
                <a:tc>
                  <a:txBody>
                    <a:bodyPr/>
                    <a:lstStyle/>
                    <a:p>
                      <a:pPr algn="ctr"/>
                      <a:r>
                        <a:rPr lang="en-US" sz="1600" dirty="0" smtClean="0"/>
                        <a:t>Airline</a:t>
                      </a:r>
                      <a:endParaRPr lang="en-IN" sz="1600" dirty="0"/>
                    </a:p>
                  </a:txBody>
                  <a:tcPr marL="90645" marR="90645"/>
                </a:tc>
                <a:tc>
                  <a:txBody>
                    <a:bodyPr/>
                    <a:lstStyle/>
                    <a:p>
                      <a:pPr algn="ctr"/>
                      <a:r>
                        <a:rPr lang="en-US" sz="1600" dirty="0" smtClean="0"/>
                        <a:t>Revenue</a:t>
                      </a:r>
                      <a:endParaRPr lang="en-IN" sz="1600" dirty="0"/>
                    </a:p>
                  </a:txBody>
                  <a:tcPr marL="90645" marR="90645"/>
                </a:tc>
                <a:tc>
                  <a:txBody>
                    <a:bodyPr/>
                    <a:lstStyle/>
                    <a:p>
                      <a:pPr algn="ctr"/>
                      <a:r>
                        <a:rPr lang="en-US" sz="1600" dirty="0" smtClean="0"/>
                        <a:t>Fleet Size</a:t>
                      </a:r>
                      <a:endParaRPr lang="en-IN" sz="1600" dirty="0"/>
                    </a:p>
                  </a:txBody>
                  <a:tcPr marL="90645" marR="90645"/>
                </a:tc>
                <a:tc>
                  <a:txBody>
                    <a:bodyPr/>
                    <a:lstStyle/>
                    <a:p>
                      <a:pPr algn="ctr"/>
                      <a:r>
                        <a:rPr lang="en-US" sz="1600" dirty="0" smtClean="0"/>
                        <a:t>Destinations</a:t>
                      </a:r>
                      <a:endParaRPr lang="en-IN" sz="1600" dirty="0"/>
                    </a:p>
                  </a:txBody>
                  <a:tcPr marL="90645" marR="90645"/>
                </a:tc>
                <a:tc>
                  <a:txBody>
                    <a:bodyPr/>
                    <a:lstStyle/>
                    <a:p>
                      <a:pPr algn="ctr"/>
                      <a:r>
                        <a:rPr lang="en-US" sz="1600" dirty="0" smtClean="0"/>
                        <a:t>Employees</a:t>
                      </a:r>
                      <a:endParaRPr lang="en-IN" sz="1600" dirty="0"/>
                    </a:p>
                  </a:txBody>
                  <a:tcPr marL="90645" marR="90645"/>
                </a:tc>
              </a:tr>
              <a:tr h="439230">
                <a:tc>
                  <a:txBody>
                    <a:bodyPr/>
                    <a:lstStyle/>
                    <a:p>
                      <a:endParaRPr lang="en-IN" sz="1400" dirty="0"/>
                    </a:p>
                  </a:txBody>
                  <a:tcPr marL="90645" marR="90645"/>
                </a:tc>
                <a:tc>
                  <a:txBody>
                    <a:bodyPr/>
                    <a:lstStyle/>
                    <a:p>
                      <a:pPr algn="ctr"/>
                      <a:r>
                        <a:rPr lang="en-US" sz="1400" dirty="0" smtClean="0"/>
                        <a:t>$31.7B</a:t>
                      </a:r>
                      <a:endParaRPr lang="en-IN" sz="1400" dirty="0"/>
                    </a:p>
                  </a:txBody>
                  <a:tcPr marL="90645" marR="90645" anchor="ctr"/>
                </a:tc>
                <a:tc>
                  <a:txBody>
                    <a:bodyPr/>
                    <a:lstStyle/>
                    <a:p>
                      <a:pPr algn="ctr"/>
                      <a:r>
                        <a:rPr lang="en-US" sz="1400" dirty="0" smtClean="0"/>
                        <a:t>716</a:t>
                      </a:r>
                      <a:endParaRPr lang="en-IN" sz="1400" dirty="0"/>
                    </a:p>
                  </a:txBody>
                  <a:tcPr marL="90645" marR="90645" anchor="ctr"/>
                </a:tc>
                <a:tc>
                  <a:txBody>
                    <a:bodyPr/>
                    <a:lstStyle/>
                    <a:p>
                      <a:pPr algn="ctr"/>
                      <a:r>
                        <a:rPr lang="en-US" sz="1400" dirty="0" smtClean="0"/>
                        <a:t>247</a:t>
                      </a:r>
                      <a:endParaRPr lang="en-IN" sz="1400" dirty="0"/>
                    </a:p>
                  </a:txBody>
                  <a:tcPr marL="90645" marR="90645" anchor="ctr"/>
                </a:tc>
                <a:tc>
                  <a:txBody>
                    <a:bodyPr/>
                    <a:lstStyle/>
                    <a:p>
                      <a:pPr algn="ctr"/>
                      <a:r>
                        <a:rPr lang="en-US" sz="1400" dirty="0" smtClean="0"/>
                        <a:t>80,000</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u="none" kern="1200" dirty="0" smtClean="0">
                          <a:effectLst/>
                        </a:rPr>
                        <a:t>€</a:t>
                      </a:r>
                      <a:r>
                        <a:rPr lang="en-IN" sz="1400" kern="1200" dirty="0" smtClean="0">
                          <a:effectLst/>
                        </a:rPr>
                        <a:t>23.615B</a:t>
                      </a:r>
                      <a:endParaRPr lang="en-IN" sz="1400" dirty="0"/>
                    </a:p>
                  </a:txBody>
                  <a:tcPr marL="90645" marR="90645" anchor="ctr"/>
                </a:tc>
                <a:tc>
                  <a:txBody>
                    <a:bodyPr/>
                    <a:lstStyle/>
                    <a:p>
                      <a:pPr algn="ctr"/>
                      <a:r>
                        <a:rPr lang="en-US" sz="1400" dirty="0" smtClean="0"/>
                        <a:t>594</a:t>
                      </a:r>
                      <a:endParaRPr lang="en-IN" sz="1400" dirty="0"/>
                    </a:p>
                  </a:txBody>
                  <a:tcPr marL="90645" marR="90645" anchor="ctr"/>
                </a:tc>
                <a:tc>
                  <a:txBody>
                    <a:bodyPr/>
                    <a:lstStyle/>
                    <a:p>
                      <a:pPr algn="ctr"/>
                      <a:r>
                        <a:rPr lang="en-US" sz="1400" dirty="0" smtClean="0"/>
                        <a:t>261</a:t>
                      </a:r>
                      <a:endParaRPr lang="en-IN" sz="1400" dirty="0"/>
                    </a:p>
                  </a:txBody>
                  <a:tcPr marL="90645" marR="90645" anchor="ctr"/>
                </a:tc>
                <a:tc>
                  <a:txBody>
                    <a:bodyPr/>
                    <a:lstStyle/>
                    <a:p>
                      <a:pPr algn="ctr"/>
                      <a:r>
                        <a:rPr lang="en-US" sz="1400" dirty="0" smtClean="0"/>
                        <a:t>102,010</a:t>
                      </a:r>
                      <a:endParaRPr lang="en-IN" sz="1400" dirty="0"/>
                    </a:p>
                  </a:txBody>
                  <a:tcPr marL="90645" marR="90645" anchor="ctr"/>
                </a:tc>
              </a:tr>
              <a:tr h="439230">
                <a:tc>
                  <a:txBody>
                    <a:bodyPr/>
                    <a:lstStyle/>
                    <a:p>
                      <a:endParaRPr lang="en-IN" sz="1400" dirty="0"/>
                    </a:p>
                  </a:txBody>
                  <a:tcPr marL="90645" marR="90645"/>
                </a:tc>
                <a:tc>
                  <a:txBody>
                    <a:bodyPr/>
                    <a:lstStyle/>
                    <a:p>
                      <a:pPr algn="ctr"/>
                      <a:r>
                        <a:rPr lang="en-US" sz="1400" dirty="0" smtClean="0"/>
                        <a:t>AED 54.38B</a:t>
                      </a:r>
                      <a:endParaRPr lang="en-IN" sz="1400" dirty="0"/>
                    </a:p>
                  </a:txBody>
                  <a:tcPr marL="90645" marR="90645" anchor="ctr"/>
                </a:tc>
                <a:tc>
                  <a:txBody>
                    <a:bodyPr/>
                    <a:lstStyle/>
                    <a:p>
                      <a:pPr algn="ctr"/>
                      <a:r>
                        <a:rPr lang="en-US" sz="1400" dirty="0" smtClean="0"/>
                        <a:t>162</a:t>
                      </a:r>
                      <a:endParaRPr lang="en-IN" sz="1400" dirty="0"/>
                    </a:p>
                  </a:txBody>
                  <a:tcPr marL="90645" marR="90645" anchor="ctr"/>
                </a:tc>
                <a:tc>
                  <a:txBody>
                    <a:bodyPr/>
                    <a:lstStyle/>
                    <a:p>
                      <a:pPr algn="ctr"/>
                      <a:r>
                        <a:rPr lang="en-US" sz="1400" dirty="0" smtClean="0"/>
                        <a:t>103</a:t>
                      </a:r>
                      <a:endParaRPr lang="en-IN" sz="1400" dirty="0"/>
                    </a:p>
                  </a:txBody>
                  <a:tcPr marL="90645" marR="90645" anchor="ctr"/>
                </a:tc>
                <a:tc>
                  <a:txBody>
                    <a:bodyPr/>
                    <a:lstStyle/>
                    <a:p>
                      <a:pPr algn="ctr"/>
                      <a:r>
                        <a:rPr lang="en-US" sz="1400" dirty="0" smtClean="0"/>
                        <a:t>50,000</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dirty="0" smtClean="0"/>
                        <a:t>£7.994B</a:t>
                      </a:r>
                      <a:endParaRPr lang="en-IN" sz="1400" dirty="0"/>
                    </a:p>
                  </a:txBody>
                  <a:tcPr marL="90645" marR="90645" anchor="ctr"/>
                </a:tc>
                <a:tc>
                  <a:txBody>
                    <a:bodyPr/>
                    <a:lstStyle/>
                    <a:p>
                      <a:pPr algn="ctr"/>
                      <a:r>
                        <a:rPr lang="en-US" sz="1400" dirty="0" smtClean="0"/>
                        <a:t>234</a:t>
                      </a:r>
                      <a:endParaRPr lang="en-IN" sz="1400" dirty="0"/>
                    </a:p>
                  </a:txBody>
                  <a:tcPr marL="90645" marR="90645" anchor="ctr"/>
                </a:tc>
                <a:tc>
                  <a:txBody>
                    <a:bodyPr/>
                    <a:lstStyle/>
                    <a:p>
                      <a:pPr algn="ctr"/>
                      <a:r>
                        <a:rPr lang="en-US" sz="1400" dirty="0" smtClean="0"/>
                        <a:t>169</a:t>
                      </a:r>
                      <a:endParaRPr lang="en-IN" sz="1400" dirty="0"/>
                    </a:p>
                  </a:txBody>
                  <a:tcPr marL="90645" marR="90645" anchor="ctr"/>
                </a:tc>
                <a:tc>
                  <a:txBody>
                    <a:bodyPr/>
                    <a:lstStyle/>
                    <a:p>
                      <a:pPr algn="ctr"/>
                      <a:r>
                        <a:rPr lang="en-US" sz="1400" dirty="0" smtClean="0"/>
                        <a:t>57,000</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kern="1200" dirty="0" smtClean="0">
                          <a:effectLst/>
                        </a:rPr>
                        <a:t>$37.11B</a:t>
                      </a:r>
                      <a:endParaRPr lang="en-IN" sz="1400" dirty="0"/>
                    </a:p>
                  </a:txBody>
                  <a:tcPr marL="90645" marR="90645" anchor="ctr"/>
                </a:tc>
                <a:tc>
                  <a:txBody>
                    <a:bodyPr/>
                    <a:lstStyle/>
                    <a:p>
                      <a:pPr algn="ctr"/>
                      <a:r>
                        <a:rPr lang="en-US" sz="1400" dirty="0" smtClean="0"/>
                        <a:t>702</a:t>
                      </a:r>
                      <a:endParaRPr lang="en-IN" sz="1400" dirty="0"/>
                    </a:p>
                  </a:txBody>
                  <a:tcPr marL="90645" marR="90645" anchor="ctr"/>
                </a:tc>
                <a:tc>
                  <a:txBody>
                    <a:bodyPr/>
                    <a:lstStyle/>
                    <a:p>
                      <a:pPr algn="ctr"/>
                      <a:r>
                        <a:rPr lang="en-US" sz="1400" dirty="0" smtClean="0"/>
                        <a:t>377</a:t>
                      </a:r>
                      <a:endParaRPr lang="en-IN" sz="1400" dirty="0"/>
                    </a:p>
                  </a:txBody>
                  <a:tcPr marL="90645" marR="90645" anchor="ctr"/>
                </a:tc>
                <a:tc>
                  <a:txBody>
                    <a:bodyPr/>
                    <a:lstStyle/>
                    <a:p>
                      <a:pPr algn="ctr"/>
                      <a:r>
                        <a:rPr lang="en-IN" sz="1400" kern="1200" dirty="0" smtClean="0">
                          <a:effectLst/>
                        </a:rPr>
                        <a:t>86,852</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dirty="0" smtClean="0"/>
                        <a:t>S$14.52B</a:t>
                      </a:r>
                      <a:endParaRPr lang="en-IN" sz="1400" dirty="0"/>
                    </a:p>
                  </a:txBody>
                  <a:tcPr marL="90645" marR="90645" anchor="ctr"/>
                </a:tc>
                <a:tc>
                  <a:txBody>
                    <a:bodyPr/>
                    <a:lstStyle/>
                    <a:p>
                      <a:pPr algn="ctr"/>
                      <a:r>
                        <a:rPr lang="en-US" sz="1400" dirty="0" smtClean="0"/>
                        <a:t>106</a:t>
                      </a:r>
                      <a:endParaRPr lang="en-IN" sz="1400" dirty="0"/>
                    </a:p>
                  </a:txBody>
                  <a:tcPr marL="90645" marR="90645" anchor="ctr"/>
                </a:tc>
                <a:tc>
                  <a:txBody>
                    <a:bodyPr/>
                    <a:lstStyle/>
                    <a:p>
                      <a:pPr algn="ctr"/>
                      <a:r>
                        <a:rPr lang="en-US" sz="1400" dirty="0" smtClean="0"/>
                        <a:t>63</a:t>
                      </a:r>
                      <a:endParaRPr lang="en-IN" sz="1400" dirty="0"/>
                    </a:p>
                  </a:txBody>
                  <a:tcPr marL="90645" marR="90645" anchor="ctr"/>
                </a:tc>
                <a:tc>
                  <a:txBody>
                    <a:bodyPr/>
                    <a:lstStyle/>
                    <a:p>
                      <a:pPr algn="ctr"/>
                      <a:r>
                        <a:rPr lang="en-US" sz="1400" dirty="0" smtClean="0"/>
                        <a:t>21,534</a:t>
                      </a:r>
                      <a:endParaRPr lang="en-IN" sz="1400" dirty="0"/>
                    </a:p>
                  </a:txBody>
                  <a:tcPr marL="90645" marR="90645" anchor="ctr"/>
                </a:tc>
              </a:tr>
              <a:tr h="439230">
                <a:tc>
                  <a:txBody>
                    <a:bodyPr/>
                    <a:lstStyle/>
                    <a:p>
                      <a:endParaRPr lang="en-IN" sz="1400" dirty="0"/>
                    </a:p>
                  </a:txBody>
                  <a:tcPr marL="90645" marR="90645"/>
                </a:tc>
                <a:tc>
                  <a:txBody>
                    <a:bodyPr/>
                    <a:lstStyle/>
                    <a:p>
                      <a:pPr algn="ctr"/>
                      <a:r>
                        <a:rPr lang="en-US" sz="1400" dirty="0" smtClean="0"/>
                        <a:t>CNY 83.8M</a:t>
                      </a:r>
                      <a:endParaRPr lang="en-IN" sz="1400" dirty="0"/>
                    </a:p>
                  </a:txBody>
                  <a:tcPr marL="90645" marR="90645" anchor="ctr"/>
                </a:tc>
                <a:tc>
                  <a:txBody>
                    <a:bodyPr/>
                    <a:lstStyle/>
                    <a:p>
                      <a:pPr algn="ctr"/>
                      <a:r>
                        <a:rPr lang="en-US" sz="1400" dirty="0" smtClean="0"/>
                        <a:t>351</a:t>
                      </a:r>
                      <a:endParaRPr lang="en-IN" sz="1400" dirty="0"/>
                    </a:p>
                  </a:txBody>
                  <a:tcPr marL="90645" marR="90645" anchor="ctr"/>
                </a:tc>
                <a:tc>
                  <a:txBody>
                    <a:bodyPr/>
                    <a:lstStyle/>
                    <a:p>
                      <a:pPr algn="ctr"/>
                      <a:r>
                        <a:rPr lang="en-US" sz="1400" dirty="0" smtClean="0"/>
                        <a:t>121</a:t>
                      </a:r>
                      <a:endParaRPr lang="en-IN" sz="1400" dirty="0"/>
                    </a:p>
                  </a:txBody>
                  <a:tcPr marL="90645" marR="90645" anchor="ctr"/>
                </a:tc>
                <a:tc>
                  <a:txBody>
                    <a:bodyPr/>
                    <a:lstStyle/>
                    <a:p>
                      <a:pPr algn="ctr"/>
                      <a:r>
                        <a:rPr lang="en-US" sz="1400" dirty="0" smtClean="0"/>
                        <a:t>10,000</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kern="1200" dirty="0" smtClean="0">
                          <a:effectLst/>
                        </a:rPr>
                        <a:t>€27.32B</a:t>
                      </a:r>
                      <a:endParaRPr lang="en-IN" sz="1400" dirty="0"/>
                    </a:p>
                  </a:txBody>
                  <a:tcPr marL="90645" marR="90645" anchor="ctr"/>
                </a:tc>
                <a:tc>
                  <a:txBody>
                    <a:bodyPr/>
                    <a:lstStyle/>
                    <a:p>
                      <a:pPr algn="ctr"/>
                      <a:r>
                        <a:rPr lang="en-US" sz="1400" dirty="0" smtClean="0"/>
                        <a:t>710</a:t>
                      </a:r>
                      <a:endParaRPr lang="en-IN" sz="1400" dirty="0"/>
                    </a:p>
                  </a:txBody>
                  <a:tcPr marL="90645" marR="90645" anchor="ctr"/>
                </a:tc>
                <a:tc>
                  <a:txBody>
                    <a:bodyPr/>
                    <a:lstStyle/>
                    <a:p>
                      <a:pPr algn="ctr"/>
                      <a:r>
                        <a:rPr lang="en-US" sz="1400" dirty="0" smtClean="0"/>
                        <a:t>221</a:t>
                      </a:r>
                      <a:endParaRPr lang="en-IN" sz="1400" dirty="0"/>
                    </a:p>
                  </a:txBody>
                  <a:tcPr marL="90645" marR="90645" anchor="ctr"/>
                </a:tc>
                <a:tc>
                  <a:txBody>
                    <a:bodyPr/>
                    <a:lstStyle/>
                    <a:p>
                      <a:pPr algn="ctr"/>
                      <a:r>
                        <a:rPr lang="en-US" sz="1400" dirty="0" smtClean="0"/>
                        <a:t>37,042</a:t>
                      </a:r>
                      <a:endParaRPr lang="en-IN" sz="1400" dirty="0"/>
                    </a:p>
                  </a:txBody>
                  <a:tcPr marL="90645" marR="90645" anchor="ctr"/>
                </a:tc>
              </a:tr>
              <a:tr h="439230">
                <a:tc>
                  <a:txBody>
                    <a:bodyPr/>
                    <a:lstStyle/>
                    <a:p>
                      <a:endParaRPr lang="en-IN" sz="1400" dirty="0"/>
                    </a:p>
                  </a:txBody>
                  <a:tcPr marL="90645" marR="90645"/>
                </a:tc>
                <a:tc>
                  <a:txBody>
                    <a:bodyPr/>
                    <a:lstStyle/>
                    <a:p>
                      <a:pPr algn="ctr"/>
                      <a:r>
                        <a:rPr lang="en-IN" sz="1400" kern="1200" dirty="0" smtClean="0">
                          <a:effectLst/>
                        </a:rPr>
                        <a:t>$ 15.7B</a:t>
                      </a:r>
                      <a:endParaRPr lang="en-IN" sz="1400" dirty="0"/>
                    </a:p>
                  </a:txBody>
                  <a:tcPr marL="90645" marR="90645" anchor="ctr"/>
                </a:tc>
                <a:tc>
                  <a:txBody>
                    <a:bodyPr/>
                    <a:lstStyle/>
                    <a:p>
                      <a:pPr algn="ctr"/>
                      <a:r>
                        <a:rPr lang="en-US" sz="1400" dirty="0" smtClean="0"/>
                        <a:t>700</a:t>
                      </a:r>
                      <a:endParaRPr lang="en-IN" sz="1400" dirty="0"/>
                    </a:p>
                  </a:txBody>
                  <a:tcPr marL="90645" marR="90645" anchor="ctr"/>
                </a:tc>
                <a:tc>
                  <a:txBody>
                    <a:bodyPr/>
                    <a:lstStyle/>
                    <a:p>
                      <a:pPr algn="ctr"/>
                      <a:r>
                        <a:rPr lang="en-US" sz="1400" dirty="0" smtClean="0"/>
                        <a:t>97</a:t>
                      </a:r>
                      <a:endParaRPr lang="en-IN" sz="1400" dirty="0"/>
                    </a:p>
                  </a:txBody>
                  <a:tcPr marL="90645" marR="90645" anchor="ctr"/>
                </a:tc>
                <a:tc>
                  <a:txBody>
                    <a:bodyPr/>
                    <a:lstStyle/>
                    <a:p>
                      <a:pPr algn="ctr"/>
                      <a:r>
                        <a:rPr lang="en-US" sz="1400" dirty="0" smtClean="0"/>
                        <a:t>37,000</a:t>
                      </a:r>
                      <a:endParaRPr lang="en-IN" sz="1400" dirty="0"/>
                    </a:p>
                  </a:txBody>
                  <a:tcPr marL="90645" marR="90645" anchor="ctr"/>
                </a:tc>
              </a:tr>
            </a:tbl>
          </a:graphicData>
        </a:graphic>
      </p:graphicFrame>
      <p:sp>
        <p:nvSpPr>
          <p:cNvPr id="2" name="Title 1"/>
          <p:cNvSpPr>
            <a:spLocks noGrp="1"/>
          </p:cNvSpPr>
          <p:nvPr>
            <p:ph type="title"/>
          </p:nvPr>
        </p:nvSpPr>
        <p:spPr/>
        <p:txBody>
          <a:bodyPr/>
          <a:lstStyle/>
          <a:p>
            <a:r>
              <a:rPr lang="en-US" dirty="0" smtClean="0"/>
              <a:t>Major Airlines Data: 2011</a:t>
            </a:r>
            <a:endParaRPr lang="en-IN" dirty="0"/>
          </a:p>
        </p:txBody>
      </p:sp>
      <p:pic>
        <p:nvPicPr>
          <p:cNvPr id="5124" name="Picture 4" descr="http://upload.wikimedia.org/wikipedia/commons/thumb/d/d1/Delta_logo.svg/250px-Delta_logo.svg.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3229" y="2133600"/>
            <a:ext cx="1177119" cy="25589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upload.wikimedia.org/wikipedia/commons/thumb/9/90/Air_France-KLM.svg/250px-Air_France-KLM.svg.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5800" y="2561785"/>
            <a:ext cx="1295400" cy="33381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upload.wikimedia.org/wikipedia/commons/thumb/d/d0/Emirates_logo.svg/250px-Emirates_logo.svg.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62000" y="2932641"/>
            <a:ext cx="1066801" cy="34395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upload.wikimedia.org/wikipedia/en/thumb/4/42/British_Airways_Logo.svg/225px-British_Airways_Logo.svg.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5800" y="3429000"/>
            <a:ext cx="1447800" cy="34977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upload.wikimedia.org/wikipedia/en/thumb/e/e0/United_Airlines_Logo.svg/250px-United_Airlines_Logo.svg.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05268" y="3886200"/>
            <a:ext cx="1240809" cy="293102"/>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upload.wikimedia.org/wikipedia/en/thumb/9/9d/Singapore_Airlines_Logo.svg/250px-Singapore_Airlines_Logo.svg.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85800" y="4267200"/>
            <a:ext cx="1482922" cy="318448"/>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838200" y="5585918"/>
            <a:ext cx="1168827" cy="35768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upload.wikimedia.org/wikipedia/en/thumb/3/31/China_Southern_Logo.svg/250px-China_Southern_Logo.svg.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85800" y="4724400"/>
            <a:ext cx="1447800" cy="33047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upload.wikimedia.org/wikipedia/en/thumb/5/54/Lufthansa_Logo.svg/252px-Lufthansa_Logo.svg.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5800" y="5181600"/>
            <a:ext cx="1478508" cy="36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27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25425" lvl="1" indent="-225425">
              <a:buFont typeface="Arial" pitchFamily="34" charset="0"/>
              <a:buChar char="•"/>
            </a:pPr>
            <a:r>
              <a:rPr sz="2000" dirty="0" smtClean="0">
                <a:solidFill>
                  <a:srgbClr val="FF0000"/>
                </a:solidFill>
              </a:rPr>
              <a:t>Travel and Hospitality (T&amp;H) </a:t>
            </a:r>
            <a:r>
              <a:rPr sz="2000" dirty="0" smtClean="0"/>
              <a:t>is </a:t>
            </a:r>
            <a:r>
              <a:rPr sz="2000" i="1" dirty="0" smtClean="0"/>
              <a:t>one of the world's largest and fastest growing industry</a:t>
            </a:r>
            <a:r>
              <a:rPr sz="2000" dirty="0" smtClean="0"/>
              <a:t>. Travel has evolved over time. Not only have there been developments in the products and services provided, but the reason for travel has also evolved</a:t>
            </a:r>
            <a:r>
              <a:rPr sz="2200" dirty="0" smtClean="0"/>
              <a:t>.</a:t>
            </a:r>
            <a:r>
              <a:rPr lang="en-US" sz="2200" dirty="0" smtClean="0"/>
              <a:t> </a:t>
            </a:r>
            <a:endParaRPr sz="2200" dirty="0" smtClean="0"/>
          </a:p>
          <a:p>
            <a:pPr lvl="1">
              <a:buNone/>
            </a:pPr>
            <a:r>
              <a:rPr dirty="0" smtClean="0"/>
              <a:t> </a:t>
            </a:r>
            <a:endParaRPr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31775" indent="-231775">
              <a:spcBef>
                <a:spcPts val="0"/>
              </a:spcBef>
              <a:spcAft>
                <a:spcPts val="600"/>
              </a:spcAft>
            </a:pPr>
            <a:r>
              <a:rPr sz="2000" dirty="0" smtClean="0"/>
              <a:t>An airport is a location where aircraft such </a:t>
            </a:r>
            <a:r>
              <a:rPr sz="2000" smtClean="0"/>
              <a:t>as fixed-wing aircraft</a:t>
            </a:r>
            <a:r>
              <a:rPr sz="2000" dirty="0" smtClean="0"/>
              <a:t>, helicopters, and blimps take off and land. Aircraft may be stored or maintained at an airport.</a:t>
            </a:r>
          </a:p>
          <a:p>
            <a:pPr marL="231775" indent="-231775">
              <a:spcBef>
                <a:spcPts val="0"/>
              </a:spcBef>
              <a:spcAft>
                <a:spcPts val="0"/>
              </a:spcAft>
            </a:pPr>
            <a:r>
              <a:rPr sz="2000" dirty="0" smtClean="0"/>
              <a:t>Airports are divided into landside and airside areas. </a:t>
            </a:r>
          </a:p>
          <a:p>
            <a:pPr marL="396875" lvl="1" indent="-171450">
              <a:spcBef>
                <a:spcPts val="0"/>
              </a:spcBef>
              <a:spcAft>
                <a:spcPts val="0"/>
              </a:spcAft>
            </a:pPr>
            <a:r>
              <a:rPr sz="1800" i="1" dirty="0" smtClean="0"/>
              <a:t>Landside</a:t>
            </a:r>
            <a:r>
              <a:rPr sz="1800" dirty="0" smtClean="0"/>
              <a:t> areas include parking lots, public transportation </a:t>
            </a:r>
            <a:r>
              <a:rPr sz="1800" smtClean="0"/>
              <a:t>train stations, and </a:t>
            </a:r>
            <a:r>
              <a:rPr sz="1800" dirty="0" smtClean="0"/>
              <a:t>access roads.</a:t>
            </a:r>
          </a:p>
          <a:p>
            <a:pPr marL="396875" lvl="1" indent="-171450">
              <a:spcBef>
                <a:spcPts val="0"/>
              </a:spcBef>
              <a:spcAft>
                <a:spcPts val="0"/>
              </a:spcAft>
            </a:pPr>
            <a:r>
              <a:rPr sz="1800" i="1" dirty="0" smtClean="0"/>
              <a:t>Airside</a:t>
            </a:r>
            <a:r>
              <a:rPr sz="1800" dirty="0" smtClean="0"/>
              <a:t> areas include all areas accessible to aircraft, including runways</a:t>
            </a:r>
            <a:r>
              <a:rPr sz="1800" smtClean="0"/>
              <a:t>, taxiways, </a:t>
            </a:r>
            <a:r>
              <a:rPr sz="1800" dirty="0" smtClean="0"/>
              <a:t>and ramps</a:t>
            </a:r>
            <a:r>
              <a:rPr sz="1800" smtClean="0"/>
              <a:t>. </a:t>
            </a:r>
            <a:endParaRPr sz="1800" dirty="0" smtClean="0"/>
          </a:p>
        </p:txBody>
      </p:sp>
      <p:sp>
        <p:nvSpPr>
          <p:cNvPr id="3" name="Title 2"/>
          <p:cNvSpPr>
            <a:spLocks noGrp="1"/>
          </p:cNvSpPr>
          <p:nvPr>
            <p:ph type="title"/>
          </p:nvPr>
        </p:nvSpPr>
        <p:spPr/>
        <p:txBody>
          <a:bodyPr/>
          <a:lstStyle/>
          <a:p>
            <a:r>
              <a:rPr lang="en-US" dirty="0" smtClean="0"/>
              <a:t>Airport</a:t>
            </a:r>
            <a:endParaRPr lang="en-US" dirty="0"/>
          </a:p>
        </p:txBody>
      </p:sp>
      <p:pic>
        <p:nvPicPr>
          <p:cNvPr id="2052" name="Picture 4" descr="C:\Users\279673\Downloads\L0 rehash\Airport.jpg"/>
          <p:cNvPicPr>
            <a:picLocks noChangeAspect="1" noChangeArrowheads="1"/>
          </p:cNvPicPr>
          <p:nvPr/>
        </p:nvPicPr>
        <p:blipFill>
          <a:blip r:embed="rId2" cstate="print">
            <a:lum contrast="10000"/>
          </a:blip>
          <a:srcRect/>
          <a:stretch>
            <a:fillRect/>
          </a:stretch>
        </p:blipFill>
        <p:spPr bwMode="auto">
          <a:xfrm>
            <a:off x="1797049" y="4108048"/>
            <a:ext cx="5365751" cy="2445152"/>
          </a:xfrm>
          <a:prstGeom prst="rect">
            <a:avLst/>
          </a:prstGeom>
          <a:ln>
            <a:noFill/>
          </a:ln>
          <a:effectLst>
            <a:outerShdw sx="1000" sy="1000" algn="tl" rotWithShape="0">
              <a:srgbClr val="333333"/>
            </a:outerShdw>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231775" indent="-231775">
              <a:spcBef>
                <a:spcPts val="0"/>
              </a:spcBef>
              <a:spcAft>
                <a:spcPts val="600"/>
              </a:spcAft>
            </a:pPr>
            <a:r>
              <a:rPr sz="2000" dirty="0" smtClean="0">
                <a:solidFill>
                  <a:srgbClr val="FF0000"/>
                </a:solidFill>
              </a:rPr>
              <a:t>The waiting areas which provide passenger access to aircraft are typically called </a:t>
            </a:r>
            <a:r>
              <a:rPr sz="2000" i="1" dirty="0" smtClean="0">
                <a:solidFill>
                  <a:srgbClr val="FF0000"/>
                </a:solidFill>
              </a:rPr>
              <a:t>concourses</a:t>
            </a:r>
            <a:r>
              <a:rPr sz="2000" dirty="0" smtClean="0">
                <a:solidFill>
                  <a:srgbClr val="FF0000"/>
                </a:solidFill>
              </a:rPr>
              <a:t>, although this term is often used interchangeably with terminal.</a:t>
            </a:r>
          </a:p>
          <a:p>
            <a:pPr marL="231775" indent="-231775">
              <a:spcBef>
                <a:spcPts val="0"/>
              </a:spcBef>
              <a:spcAft>
                <a:spcPts val="600"/>
              </a:spcAft>
            </a:pPr>
            <a:r>
              <a:rPr sz="2000" dirty="0" smtClean="0"/>
              <a:t>Airports are uniquely represented by their IATA airport code and ICAO airport code.</a:t>
            </a:r>
          </a:p>
          <a:p>
            <a:pPr marL="231775" indent="-231775">
              <a:spcBef>
                <a:spcPts val="0"/>
              </a:spcBef>
              <a:spcAft>
                <a:spcPts val="600"/>
              </a:spcAft>
            </a:pPr>
            <a:r>
              <a:rPr sz="2000" dirty="0" smtClean="0"/>
              <a:t>There are a number of navigation aids available to pilots that help in finding direction and landing.</a:t>
            </a:r>
          </a:p>
          <a:p>
            <a:pPr marL="231775" indent="-231775">
              <a:spcBef>
                <a:spcPts val="0"/>
              </a:spcBef>
              <a:spcAft>
                <a:spcPts val="600"/>
              </a:spcAft>
            </a:pPr>
            <a:endParaRPr sz="2000" dirty="0" smtClean="0"/>
          </a:p>
          <a:p>
            <a:pPr marL="231775" indent="-231775">
              <a:spcBef>
                <a:spcPts val="0"/>
              </a:spcBef>
              <a:spcAft>
                <a:spcPts val="600"/>
              </a:spcAft>
            </a:pPr>
            <a:endParaRPr sz="1200" dirty="0" smtClean="0"/>
          </a:p>
          <a:p>
            <a:pPr marL="231775" indent="-231775">
              <a:spcBef>
                <a:spcPts val="0"/>
              </a:spcBef>
              <a:spcAft>
                <a:spcPts val="600"/>
              </a:spcAft>
            </a:pPr>
            <a:endParaRPr lang="en-US" sz="1200" dirty="0"/>
          </a:p>
        </p:txBody>
      </p:sp>
      <p:sp>
        <p:nvSpPr>
          <p:cNvPr id="3" name="Title 2"/>
          <p:cNvSpPr>
            <a:spLocks noGrp="1"/>
          </p:cNvSpPr>
          <p:nvPr>
            <p:ph type="title"/>
          </p:nvPr>
        </p:nvSpPr>
        <p:spPr/>
        <p:txBody>
          <a:bodyPr/>
          <a:lstStyle/>
          <a:p>
            <a:r>
              <a:rPr lang="en-US" dirty="0" smtClean="0"/>
              <a:t>Airport (Contd.)</a:t>
            </a:r>
            <a:endParaRPr lang="en-US" dirty="0"/>
          </a:p>
        </p:txBody>
      </p:sp>
      <p:grpSp>
        <p:nvGrpSpPr>
          <p:cNvPr id="4" name="Group 12"/>
          <p:cNvGrpSpPr/>
          <p:nvPr/>
        </p:nvGrpSpPr>
        <p:grpSpPr>
          <a:xfrm>
            <a:off x="914400" y="4343400"/>
            <a:ext cx="6705600" cy="1526878"/>
            <a:chOff x="990600" y="4876800"/>
            <a:chExt cx="6705600" cy="1526878"/>
          </a:xfrm>
        </p:grpSpPr>
        <p:pic>
          <p:nvPicPr>
            <p:cNvPr id="1026" name="Picture 2" descr="C:\Users\279673\Downloads\L0 rehash\Clips\Delhi.jpg"/>
            <p:cNvPicPr>
              <a:picLocks noChangeAspect="1" noChangeArrowheads="1"/>
            </p:cNvPicPr>
            <p:nvPr/>
          </p:nvPicPr>
          <p:blipFill>
            <a:blip r:embed="rId2" cstate="print"/>
            <a:srcRect/>
            <a:stretch>
              <a:fillRect/>
            </a:stretch>
          </p:blipFill>
          <p:spPr bwMode="auto">
            <a:xfrm>
              <a:off x="6155052" y="4876800"/>
              <a:ext cx="1388748" cy="1037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C:\Users\279673\Downloads\L0 rehash\Clips\Atlanta airport.jpg"/>
            <p:cNvPicPr>
              <a:picLocks noChangeAspect="1" noChangeArrowheads="1"/>
            </p:cNvPicPr>
            <p:nvPr/>
          </p:nvPicPr>
          <p:blipFill>
            <a:blip r:embed="rId3" cstate="print"/>
            <a:srcRect/>
            <a:stretch>
              <a:fillRect/>
            </a:stretch>
          </p:blipFill>
          <p:spPr bwMode="auto">
            <a:xfrm>
              <a:off x="1143000" y="4923974"/>
              <a:ext cx="1524000" cy="10153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descr="C:\Users\279673\Downloads\L0 rehash\Clips\beijing.jpg"/>
            <p:cNvPicPr>
              <a:picLocks noChangeAspect="1" noChangeArrowheads="1"/>
            </p:cNvPicPr>
            <p:nvPr/>
          </p:nvPicPr>
          <p:blipFill>
            <a:blip r:embed="rId4" cstate="print"/>
            <a:srcRect/>
            <a:stretch>
              <a:fillRect/>
            </a:stretch>
          </p:blipFill>
          <p:spPr bwMode="auto">
            <a:xfrm>
              <a:off x="3581400" y="4923974"/>
              <a:ext cx="1574800" cy="10488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990600" y="5972791"/>
              <a:ext cx="1752600" cy="430887"/>
            </a:xfrm>
            <a:prstGeom prst="rect">
              <a:avLst/>
            </a:prstGeom>
            <a:noFill/>
          </p:spPr>
          <p:txBody>
            <a:bodyPr wrap="square" rtlCol="0">
              <a:spAutoFit/>
            </a:bodyPr>
            <a:lstStyle/>
            <a:p>
              <a:pPr algn="ctr"/>
              <a:r>
                <a:rPr lang="en-US" sz="1100" dirty="0" smtClean="0"/>
                <a:t>Hartsfield-Jackson Atlanta International Airport</a:t>
              </a:r>
              <a:endParaRPr lang="en-US" sz="1100" dirty="0"/>
            </a:p>
          </p:txBody>
        </p:sp>
        <p:sp>
          <p:nvSpPr>
            <p:cNvPr id="12" name="TextBox 11"/>
            <p:cNvSpPr txBox="1"/>
            <p:nvPr/>
          </p:nvSpPr>
          <p:spPr>
            <a:xfrm>
              <a:off x="3505200" y="5972791"/>
              <a:ext cx="1752600" cy="430887"/>
            </a:xfrm>
            <a:prstGeom prst="rect">
              <a:avLst/>
            </a:prstGeom>
            <a:noFill/>
          </p:spPr>
          <p:txBody>
            <a:bodyPr wrap="square" rtlCol="0">
              <a:spAutoFit/>
            </a:bodyPr>
            <a:lstStyle/>
            <a:p>
              <a:pPr algn="ctr"/>
              <a:r>
                <a:rPr lang="en-US" sz="1100" dirty="0" smtClean="0"/>
                <a:t>Beijing Capital International Airport </a:t>
              </a:r>
              <a:endParaRPr lang="en-US" sz="1100" dirty="0"/>
            </a:p>
          </p:txBody>
        </p:sp>
        <p:sp>
          <p:nvSpPr>
            <p:cNvPr id="14" name="TextBox 13"/>
            <p:cNvSpPr txBox="1"/>
            <p:nvPr/>
          </p:nvSpPr>
          <p:spPr>
            <a:xfrm>
              <a:off x="6019800" y="5922904"/>
              <a:ext cx="1676400" cy="430887"/>
            </a:xfrm>
            <a:prstGeom prst="rect">
              <a:avLst/>
            </a:prstGeom>
            <a:noFill/>
          </p:spPr>
          <p:txBody>
            <a:bodyPr wrap="square" rtlCol="0">
              <a:spAutoFit/>
            </a:bodyPr>
            <a:lstStyle/>
            <a:p>
              <a:pPr algn="ctr"/>
              <a:r>
                <a:rPr lang="en-US" sz="1100" dirty="0" smtClean="0"/>
                <a:t>Indira Gandhi International Airport </a:t>
              </a:r>
              <a:endParaRPr lang="en-US" sz="1100" dirty="0"/>
            </a:p>
          </p:txBody>
        </p:sp>
      </p:gr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spcAft>
                <a:spcPts val="500"/>
              </a:spcAft>
            </a:pPr>
            <a:r>
              <a:rPr sz="2000" dirty="0" smtClean="0"/>
              <a:t>Some features of </a:t>
            </a:r>
            <a:r>
              <a:rPr sz="2000" dirty="0" smtClean="0">
                <a:solidFill>
                  <a:srgbClr val="FF0000"/>
                </a:solidFill>
              </a:rPr>
              <a:t>Air traffic control (ATC) </a:t>
            </a:r>
            <a:r>
              <a:rPr sz="2000" dirty="0" smtClean="0"/>
              <a:t>are:</a:t>
            </a:r>
          </a:p>
          <a:p>
            <a:pPr marL="622300" lvl="1" indent="-277813">
              <a:spcBef>
                <a:spcPts val="0"/>
              </a:spcBef>
              <a:spcAft>
                <a:spcPts val="500"/>
              </a:spcAft>
            </a:pPr>
            <a:r>
              <a:rPr sz="1800" dirty="0" smtClean="0"/>
              <a:t>It</a:t>
            </a:r>
            <a:r>
              <a:rPr sz="1800" i="1" dirty="0" smtClean="0"/>
              <a:t> </a:t>
            </a:r>
            <a:r>
              <a:rPr sz="1800" dirty="0" smtClean="0"/>
              <a:t>is a service provided by ground-based controllers who direct aircraft on the ground and in the air. </a:t>
            </a:r>
          </a:p>
          <a:p>
            <a:pPr marL="622300" lvl="1" indent="-277813">
              <a:spcBef>
                <a:spcPts val="0"/>
              </a:spcBef>
              <a:spcAft>
                <a:spcPts val="500"/>
              </a:spcAft>
            </a:pPr>
            <a:r>
              <a:rPr sz="1800" dirty="0" smtClean="0"/>
              <a:t>The primary purpose of ATC systems worldwide is to </a:t>
            </a:r>
            <a:r>
              <a:rPr sz="1800" i="1" dirty="0" smtClean="0"/>
              <a:t>separate</a:t>
            </a:r>
            <a:r>
              <a:rPr sz="1800" b="1" dirty="0" smtClean="0"/>
              <a:t> </a:t>
            </a:r>
            <a:r>
              <a:rPr sz="1800" dirty="0" smtClean="0"/>
              <a:t>aircraft to prevent collisions, to organize and expedite the flow of traffic, and to provide information to pilots, weather,</a:t>
            </a:r>
            <a:r>
              <a:rPr lang="en-US" sz="1800" dirty="0" smtClean="0"/>
              <a:t> </a:t>
            </a:r>
            <a:r>
              <a:rPr sz="1800" dirty="0" smtClean="0"/>
              <a:t>and navigation information. Preventing collisions is referred to as </a:t>
            </a:r>
            <a:r>
              <a:rPr sz="1800" i="1" dirty="0" smtClean="0"/>
              <a:t>separation</a:t>
            </a:r>
            <a:r>
              <a:rPr sz="1800" dirty="0" smtClean="0"/>
              <a:t>, which is a term used to prevent aircraft from coming too close to each other by use of lateral, vertical and longitudinal separation minima. </a:t>
            </a:r>
          </a:p>
          <a:p>
            <a:pPr marL="622300" lvl="1" indent="-277813">
              <a:spcBef>
                <a:spcPts val="0"/>
              </a:spcBef>
              <a:spcAft>
                <a:spcPts val="500"/>
              </a:spcAft>
            </a:pPr>
            <a:r>
              <a:rPr sz="1800" dirty="0" smtClean="0"/>
              <a:t>Many aircrafts now have collision avoidance systems installed to act as a backup to ATC observation and instructions.</a:t>
            </a:r>
          </a:p>
          <a:p>
            <a:pPr marL="622300" lvl="1" indent="-277813">
              <a:spcBef>
                <a:spcPts val="0"/>
              </a:spcBef>
              <a:spcAft>
                <a:spcPts val="500"/>
              </a:spcAft>
            </a:pPr>
            <a:r>
              <a:rPr sz="1800" dirty="0" smtClean="0"/>
              <a:t>When controllers are responsible for separating some or all aircraft, such airspace is called </a:t>
            </a:r>
            <a:r>
              <a:rPr sz="1800" i="1" dirty="0" smtClean="0"/>
              <a:t>controlled airspace</a:t>
            </a:r>
            <a:r>
              <a:rPr sz="1800" dirty="0" smtClean="0"/>
              <a:t> in contrast to </a:t>
            </a:r>
            <a:r>
              <a:rPr sz="1800" i="1" dirty="0" smtClean="0"/>
              <a:t>uncontrolled airspace</a:t>
            </a:r>
            <a:r>
              <a:rPr sz="1800" dirty="0" smtClean="0"/>
              <a:t> where the aircraft may fly without the use of the ATC system. </a:t>
            </a:r>
          </a:p>
          <a:p>
            <a:pPr marL="622300" lvl="1" indent="-277813">
              <a:spcBef>
                <a:spcPts val="0"/>
              </a:spcBef>
              <a:spcAft>
                <a:spcPts val="500"/>
              </a:spcAft>
            </a:pPr>
            <a:r>
              <a:rPr sz="1800" dirty="0" smtClean="0"/>
              <a:t>Depending on the type of flight and the class of airspace, ATC may issue instructions that pilots are required to follow, or merely </a:t>
            </a:r>
            <a:r>
              <a:rPr sz="1800" i="1" dirty="0" smtClean="0"/>
              <a:t>flight information</a:t>
            </a:r>
            <a:r>
              <a:rPr sz="1800" dirty="0" smtClean="0"/>
              <a:t> to assist pilots operating in the airspace.</a:t>
            </a:r>
          </a:p>
          <a:p>
            <a:pPr>
              <a:spcBef>
                <a:spcPts val="0"/>
              </a:spcBef>
              <a:spcAft>
                <a:spcPts val="500"/>
              </a:spcAft>
            </a:pPr>
            <a:endParaRPr lang="en-US" sz="2000" dirty="0"/>
          </a:p>
        </p:txBody>
      </p:sp>
      <p:sp>
        <p:nvSpPr>
          <p:cNvPr id="3" name="Title 2"/>
          <p:cNvSpPr>
            <a:spLocks noGrp="1"/>
          </p:cNvSpPr>
          <p:nvPr>
            <p:ph type="title"/>
          </p:nvPr>
        </p:nvSpPr>
        <p:spPr/>
        <p:txBody>
          <a:bodyPr/>
          <a:lstStyle/>
          <a:p>
            <a:r>
              <a:rPr lang="en-US" dirty="0" smtClean="0"/>
              <a:t>Air Traffic Control</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341313" indent="-341313">
              <a:spcBef>
                <a:spcPts val="0"/>
              </a:spcBef>
            </a:pPr>
            <a:r>
              <a:rPr lang="en-IN" sz="2000" dirty="0" smtClean="0"/>
              <a:t>An aircraft is a vehicle that is able to fly by gaining support from the air, or in general, the atmosphere of a planet. An aircraft counters the force of gravity by using either static lift or by using the dynamic lift of an airfoil, or in a few cases the downward thrust from jet engines.</a:t>
            </a:r>
          </a:p>
          <a:p>
            <a:pPr marL="341313" indent="-341313">
              <a:spcBef>
                <a:spcPts val="0"/>
              </a:spcBef>
            </a:pPr>
            <a:r>
              <a:rPr lang="en-IN" sz="2000" dirty="0" smtClean="0">
                <a:solidFill>
                  <a:srgbClr val="FF0000"/>
                </a:solidFill>
              </a:rPr>
              <a:t>Airbus and Boeing are the largest manufacturers of aircrafts in the world.</a:t>
            </a:r>
          </a:p>
          <a:p>
            <a:pPr marL="341313" indent="-341313">
              <a:spcBef>
                <a:spcPts val="0"/>
              </a:spcBef>
            </a:pPr>
            <a:r>
              <a:rPr lang="en-IN" sz="2000" dirty="0" smtClean="0">
                <a:solidFill>
                  <a:srgbClr val="FF0000"/>
                </a:solidFill>
              </a:rPr>
              <a:t>Airbus A380 is the largest civilian aircraft in the world.</a:t>
            </a:r>
          </a:p>
          <a:p>
            <a:pPr marL="341313" indent="-341313">
              <a:lnSpc>
                <a:spcPct val="150000"/>
              </a:lnSpc>
            </a:pPr>
            <a:endParaRPr lang="en-US" sz="1600" dirty="0"/>
          </a:p>
        </p:txBody>
      </p:sp>
      <p:sp>
        <p:nvSpPr>
          <p:cNvPr id="3" name="Title 2"/>
          <p:cNvSpPr>
            <a:spLocks noGrp="1"/>
          </p:cNvSpPr>
          <p:nvPr>
            <p:ph type="title"/>
          </p:nvPr>
        </p:nvSpPr>
        <p:spPr/>
        <p:txBody>
          <a:bodyPr/>
          <a:lstStyle/>
          <a:p>
            <a:r>
              <a:rPr lang="en-US" dirty="0" smtClean="0"/>
              <a:t>Aircraft</a:t>
            </a:r>
            <a:endParaRPr lang="en-IN" dirty="0"/>
          </a:p>
        </p:txBody>
      </p:sp>
      <p:pic>
        <p:nvPicPr>
          <p:cNvPr id="2050" name="Picture 2" descr="C:\Users\279673\Downloads\L0 rehash\Clips\Boeing-logo-2.jpg"/>
          <p:cNvPicPr>
            <a:picLocks noChangeAspect="1" noChangeArrowheads="1"/>
          </p:cNvPicPr>
          <p:nvPr/>
        </p:nvPicPr>
        <p:blipFill>
          <a:blip r:embed="rId2" cstate="print"/>
          <a:srcRect/>
          <a:stretch>
            <a:fillRect/>
          </a:stretch>
        </p:blipFill>
        <p:spPr bwMode="auto">
          <a:xfrm>
            <a:off x="4419600" y="4495800"/>
            <a:ext cx="2133600" cy="699826"/>
          </a:xfrm>
          <a:prstGeom prst="rect">
            <a:avLst/>
          </a:prstGeom>
          <a:ln>
            <a:noFill/>
          </a:ln>
          <a:effectLst>
            <a:outerShdw blurRad="292100" dist="139700" dir="2700000" algn="tl" rotWithShape="0">
              <a:srgbClr val="333333">
                <a:alpha val="65000"/>
              </a:srgbClr>
            </a:outerShdw>
          </a:effectLst>
        </p:spPr>
      </p:pic>
      <p:pic>
        <p:nvPicPr>
          <p:cNvPr id="2051" name="Picture 3" descr="C:\Users\279673\Downloads\L0 rehash\Clips\A380.jpg"/>
          <p:cNvPicPr>
            <a:picLocks noChangeAspect="1" noChangeArrowheads="1"/>
          </p:cNvPicPr>
          <p:nvPr/>
        </p:nvPicPr>
        <p:blipFill>
          <a:blip r:embed="rId3" cstate="print"/>
          <a:srcRect/>
          <a:stretch>
            <a:fillRect/>
          </a:stretch>
        </p:blipFill>
        <p:spPr bwMode="auto">
          <a:xfrm>
            <a:off x="609600" y="3657600"/>
            <a:ext cx="3135671" cy="21442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descr="C:\Users\279673\Downloads\L0 rehash\Clips\AIRBUS logo.jpg"/>
          <p:cNvPicPr>
            <a:picLocks noChangeAspect="1" noChangeArrowheads="1"/>
          </p:cNvPicPr>
          <p:nvPr/>
        </p:nvPicPr>
        <p:blipFill>
          <a:blip r:embed="rId4" cstate="print"/>
          <a:srcRect/>
          <a:stretch>
            <a:fillRect/>
          </a:stretch>
        </p:blipFill>
        <p:spPr bwMode="auto">
          <a:xfrm>
            <a:off x="6858000" y="4267200"/>
            <a:ext cx="1371600" cy="1086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664861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6514" name="Rectangle 2"/>
          <p:cNvSpPr>
            <a:spLocks noGrp="1" noChangeArrowheads="1"/>
          </p:cNvSpPr>
          <p:nvPr>
            <p:ph type="title"/>
          </p:nvPr>
        </p:nvSpPr>
        <p:spPr/>
        <p:txBody>
          <a:bodyPr/>
          <a:lstStyle/>
          <a:p>
            <a:r>
              <a:rPr lang="en-US" dirty="0" smtClean="0"/>
              <a:t>Snapshot </a:t>
            </a:r>
            <a:r>
              <a:rPr lang="en-US" dirty="0"/>
              <a:t>of </a:t>
            </a:r>
            <a:r>
              <a:rPr lang="en-US" dirty="0" smtClean="0"/>
              <a:t>Airline Technology </a:t>
            </a:r>
            <a:r>
              <a:rPr lang="en-US" dirty="0"/>
              <a:t>Vendors</a:t>
            </a:r>
          </a:p>
        </p:txBody>
      </p:sp>
      <p:graphicFrame>
        <p:nvGraphicFramePr>
          <p:cNvPr id="1216605" name="Group 93"/>
          <p:cNvGraphicFramePr>
            <a:graphicFrameLocks noGrp="1"/>
          </p:cNvGraphicFramePr>
          <p:nvPr/>
        </p:nvGraphicFramePr>
        <p:xfrm>
          <a:off x="152400" y="1578482"/>
          <a:ext cx="8839200" cy="4928490"/>
        </p:xfrm>
        <a:graphic>
          <a:graphicData uri="http://schemas.openxmlformats.org/drawingml/2006/table">
            <a:tbl>
              <a:tblPr>
                <a:tableStyleId>{5DA37D80-6434-44D0-A028-1B22A696006F}</a:tableStyleId>
              </a:tblPr>
              <a:tblGrid>
                <a:gridCol w="3812989"/>
                <a:gridCol w="5026211"/>
              </a:tblGrid>
              <a:tr h="304800">
                <a:tc>
                  <a:txBody>
                    <a:bodyPr/>
                    <a:lstStyle/>
                    <a:p>
                      <a:pPr marL="0" marR="0" lvl="0" indent="0" algn="ctr" defTabSz="914400" rtl="0" eaLnBrk="1" fontAlgn="base" latinLnBrk="0" hangingPunct="1">
                        <a:lnSpc>
                          <a:spcPct val="125000"/>
                        </a:lnSpc>
                        <a:spcBef>
                          <a:spcPct val="20000"/>
                        </a:spcBef>
                        <a:spcAft>
                          <a:spcPct val="0"/>
                        </a:spcAft>
                        <a:buClrTx/>
                        <a:buSzTx/>
                        <a:buFontTx/>
                        <a:buNone/>
                        <a:tabLst/>
                      </a:pPr>
                      <a:r>
                        <a:rPr kumimoji="0" lang="en-US" sz="1800" u="none" strike="noStrike" cap="none" normalizeH="0" baseline="0" dirty="0" smtClean="0">
                          <a:ln>
                            <a:noFill/>
                          </a:ln>
                          <a:solidFill>
                            <a:schemeClr val="bg1"/>
                          </a:solidFill>
                          <a:effectLst/>
                        </a:rPr>
                        <a:t>Domain / Technology Area Served</a:t>
                      </a:r>
                      <a:endParaRPr kumimoji="0" lang="en-US" sz="1800" b="0" i="0" u="none" strike="noStrike" cap="none" normalizeH="0" baseline="0" dirty="0" smtClean="0">
                        <a:ln>
                          <a:noFill/>
                        </a:ln>
                        <a:solidFill>
                          <a:schemeClr val="bg1"/>
                        </a:solidFill>
                        <a:effectLst/>
                        <a:latin typeface="Arial" pitchFamily="34" charset="0"/>
                      </a:endParaRPr>
                    </a:p>
                  </a:txBody>
                  <a:tcPr horzOverflow="overflow">
                    <a:solidFill>
                      <a:srgbClr val="BC4744"/>
                    </a:solidFill>
                  </a:tcPr>
                </a:tc>
                <a:tc>
                  <a:txBody>
                    <a:bodyPr/>
                    <a:lstStyle/>
                    <a:p>
                      <a:pPr marL="0" marR="0" lvl="0" indent="0" algn="ctr" defTabSz="914400" rtl="0" eaLnBrk="1" fontAlgn="base" latinLnBrk="0" hangingPunct="1">
                        <a:lnSpc>
                          <a:spcPct val="125000"/>
                        </a:lnSpc>
                        <a:spcBef>
                          <a:spcPct val="20000"/>
                        </a:spcBef>
                        <a:spcAft>
                          <a:spcPct val="0"/>
                        </a:spcAft>
                        <a:buClrTx/>
                        <a:buSzTx/>
                        <a:buFontTx/>
                        <a:buNone/>
                        <a:tabLst/>
                      </a:pPr>
                      <a:r>
                        <a:rPr kumimoji="0" lang="en-US" sz="1800" u="none" strike="noStrike" cap="none" normalizeH="0" baseline="0" dirty="0" smtClean="0">
                          <a:ln>
                            <a:noFill/>
                          </a:ln>
                          <a:solidFill>
                            <a:schemeClr val="bg1"/>
                          </a:solidFill>
                          <a:effectLst/>
                        </a:rPr>
                        <a:t>Representative Vendors</a:t>
                      </a:r>
                      <a:endParaRPr kumimoji="0" lang="en-US" sz="1800" b="0" i="0" u="none" strike="noStrike" cap="none" normalizeH="0" baseline="0" dirty="0" smtClean="0">
                        <a:ln>
                          <a:noFill/>
                        </a:ln>
                        <a:solidFill>
                          <a:schemeClr val="bg1"/>
                        </a:solidFill>
                        <a:effectLst/>
                        <a:latin typeface="Arial" pitchFamily="34" charset="0"/>
                      </a:endParaRPr>
                    </a:p>
                  </a:txBody>
                  <a:tcPr horzOverflow="overflow">
                    <a:solidFill>
                      <a:srgbClr val="BC4744"/>
                    </a:solidFill>
                  </a:tcPr>
                </a:tc>
              </a:tr>
              <a:tr h="431038">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MIS Systems</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290513">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Financial Management</a:t>
                      </a:r>
                    </a:p>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490538">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Booking Engines and Reservation Systems</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625475">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Engineering, Repair and Maintenance (MRO) Systems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579438">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Crew Management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333375">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Fleet Management</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        </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333375">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CRM</a:t>
                      </a: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r h="567436">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r>
                        <a:rPr kumimoji="0" lang="en-US" sz="1600" u="none" strike="noStrike" cap="none" normalizeH="0" baseline="0" dirty="0" smtClean="0">
                          <a:ln>
                            <a:noFill/>
                          </a:ln>
                          <a:effectLst/>
                        </a:rPr>
                        <a:t>Yield Management Systems</a:t>
                      </a:r>
                    </a:p>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c>
                  <a:txBody>
                    <a:bodyPr/>
                    <a:lstStyle/>
                    <a:p>
                      <a:pPr marL="0" marR="0" lvl="0" indent="0" algn="l" defTabSz="914400" rtl="0" eaLnBrk="1" fontAlgn="base" latinLnBrk="0" hangingPunct="1">
                        <a:lnSpc>
                          <a:spcPct val="125000"/>
                        </a:lnSpc>
                        <a:spcBef>
                          <a:spcPct val="2000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pitchFamily="34" charset="0"/>
                      </a:endParaRPr>
                    </a:p>
                  </a:txBody>
                  <a:tcPr horzOverflow="overflow"/>
                </a:tc>
              </a:tr>
            </a:tbl>
          </a:graphicData>
        </a:graphic>
      </p:graphicFrame>
      <p:pic>
        <p:nvPicPr>
          <p:cNvPr id="1216592" name="Picture 80" descr="aims3aero"/>
          <p:cNvPicPr>
            <a:picLocks noChangeAspect="1" noChangeArrowheads="1"/>
          </p:cNvPicPr>
          <p:nvPr/>
        </p:nvPicPr>
        <p:blipFill>
          <a:blip r:embed="rId2" cstate="print"/>
          <a:srcRect/>
          <a:stretch>
            <a:fillRect/>
          </a:stretch>
        </p:blipFill>
        <p:spPr bwMode="auto">
          <a:xfrm>
            <a:off x="5350296" y="4419600"/>
            <a:ext cx="1210842" cy="457200"/>
          </a:xfrm>
          <a:prstGeom prst="rect">
            <a:avLst/>
          </a:prstGeom>
          <a:noFill/>
        </p:spPr>
      </p:pic>
      <p:pic>
        <p:nvPicPr>
          <p:cNvPr id="1216593" name="Picture 81" descr="planitas_title1a_logo"/>
          <p:cNvPicPr>
            <a:picLocks noChangeAspect="1" noChangeArrowheads="1"/>
          </p:cNvPicPr>
          <p:nvPr/>
        </p:nvPicPr>
        <p:blipFill>
          <a:blip r:embed="rId3" cstate="print"/>
          <a:srcRect/>
          <a:stretch>
            <a:fillRect/>
          </a:stretch>
        </p:blipFill>
        <p:spPr bwMode="auto">
          <a:xfrm>
            <a:off x="4572000" y="2057400"/>
            <a:ext cx="2006600" cy="381000"/>
          </a:xfrm>
          <a:prstGeom prst="rect">
            <a:avLst/>
          </a:prstGeom>
          <a:noFill/>
        </p:spPr>
      </p:pic>
      <p:pic>
        <p:nvPicPr>
          <p:cNvPr id="1216594" name="Picture 82" descr="sas+logo+160+x161"/>
          <p:cNvPicPr>
            <a:picLocks noChangeAspect="1" noChangeArrowheads="1"/>
          </p:cNvPicPr>
          <p:nvPr/>
        </p:nvPicPr>
        <p:blipFill>
          <a:blip r:embed="rId4" cstate="print"/>
          <a:srcRect/>
          <a:stretch>
            <a:fillRect/>
          </a:stretch>
        </p:blipFill>
        <p:spPr bwMode="auto">
          <a:xfrm>
            <a:off x="4572000" y="2514600"/>
            <a:ext cx="1066800" cy="533400"/>
          </a:xfrm>
          <a:prstGeom prst="rect">
            <a:avLst/>
          </a:prstGeom>
          <a:noFill/>
        </p:spPr>
      </p:pic>
      <p:pic>
        <p:nvPicPr>
          <p:cNvPr id="1216596" name="Picture 84" descr="QspLogo1"/>
          <p:cNvPicPr>
            <a:picLocks noChangeAspect="1" noChangeArrowheads="1"/>
          </p:cNvPicPr>
          <p:nvPr/>
        </p:nvPicPr>
        <p:blipFill>
          <a:blip r:embed="rId5" cstate="print"/>
          <a:srcRect/>
          <a:stretch>
            <a:fillRect/>
          </a:stretch>
        </p:blipFill>
        <p:spPr bwMode="auto">
          <a:xfrm>
            <a:off x="6781800" y="2514600"/>
            <a:ext cx="1119188" cy="533400"/>
          </a:xfrm>
          <a:prstGeom prst="rect">
            <a:avLst/>
          </a:prstGeom>
          <a:noFill/>
        </p:spPr>
      </p:pic>
      <p:pic>
        <p:nvPicPr>
          <p:cNvPr id="1216598" name="Picture 86" descr="Datalex"/>
          <p:cNvPicPr>
            <a:picLocks noChangeAspect="1" noChangeArrowheads="1"/>
          </p:cNvPicPr>
          <p:nvPr/>
        </p:nvPicPr>
        <p:blipFill>
          <a:blip r:embed="rId6" cstate="print"/>
          <a:srcRect/>
          <a:stretch>
            <a:fillRect/>
          </a:stretch>
        </p:blipFill>
        <p:spPr bwMode="auto">
          <a:xfrm>
            <a:off x="4876800" y="3276600"/>
            <a:ext cx="1123950" cy="331269"/>
          </a:xfrm>
          <a:prstGeom prst="rect">
            <a:avLst/>
          </a:prstGeom>
          <a:noFill/>
        </p:spPr>
      </p:pic>
      <p:pic>
        <p:nvPicPr>
          <p:cNvPr id="1216599" name="Picture 87" descr="logo_e-travel"/>
          <p:cNvPicPr>
            <a:picLocks noChangeAspect="1" noChangeArrowheads="1"/>
          </p:cNvPicPr>
          <p:nvPr/>
        </p:nvPicPr>
        <p:blipFill>
          <a:blip r:embed="rId7" cstate="print"/>
          <a:srcRect/>
          <a:stretch>
            <a:fillRect/>
          </a:stretch>
        </p:blipFill>
        <p:spPr bwMode="auto">
          <a:xfrm>
            <a:off x="6705600" y="3187205"/>
            <a:ext cx="1287463" cy="470395"/>
          </a:xfrm>
          <a:prstGeom prst="rect">
            <a:avLst/>
          </a:prstGeom>
          <a:noFill/>
        </p:spPr>
      </p:pic>
      <p:pic>
        <p:nvPicPr>
          <p:cNvPr id="1216600" name="Picture 88" descr="enigma"/>
          <p:cNvPicPr>
            <a:picLocks noChangeAspect="1" noChangeArrowheads="1"/>
          </p:cNvPicPr>
          <p:nvPr/>
        </p:nvPicPr>
        <p:blipFill>
          <a:blip r:embed="rId8" cstate="print"/>
          <a:srcRect/>
          <a:stretch>
            <a:fillRect/>
          </a:stretch>
        </p:blipFill>
        <p:spPr bwMode="auto">
          <a:xfrm>
            <a:off x="5486400" y="3810000"/>
            <a:ext cx="1684338" cy="402564"/>
          </a:xfrm>
          <a:prstGeom prst="rect">
            <a:avLst/>
          </a:prstGeom>
          <a:noFill/>
        </p:spPr>
      </p:pic>
      <p:pic>
        <p:nvPicPr>
          <p:cNvPr id="1216601" name="Picture 89" descr="CopernioLogoSmall"/>
          <p:cNvPicPr>
            <a:picLocks noChangeAspect="1" noChangeArrowheads="1"/>
          </p:cNvPicPr>
          <p:nvPr/>
        </p:nvPicPr>
        <p:blipFill>
          <a:blip r:embed="rId9" cstate="print"/>
          <a:srcRect/>
          <a:stretch>
            <a:fillRect/>
          </a:stretch>
        </p:blipFill>
        <p:spPr bwMode="auto">
          <a:xfrm>
            <a:off x="4343400" y="4953000"/>
            <a:ext cx="1371600" cy="400050"/>
          </a:xfrm>
          <a:prstGeom prst="rect">
            <a:avLst/>
          </a:prstGeom>
          <a:noFill/>
        </p:spPr>
      </p:pic>
      <p:pic>
        <p:nvPicPr>
          <p:cNvPr id="1216602" name="Picture 90" descr="maximus"/>
          <p:cNvPicPr>
            <a:picLocks noChangeAspect="1" noChangeArrowheads="1"/>
          </p:cNvPicPr>
          <p:nvPr/>
        </p:nvPicPr>
        <p:blipFill>
          <a:blip r:embed="rId10" cstate="print"/>
          <a:srcRect/>
          <a:stretch>
            <a:fillRect/>
          </a:stretch>
        </p:blipFill>
        <p:spPr bwMode="auto">
          <a:xfrm>
            <a:off x="6705599" y="5023658"/>
            <a:ext cx="1066801" cy="310342"/>
          </a:xfrm>
          <a:prstGeom prst="rect">
            <a:avLst/>
          </a:prstGeom>
          <a:noFill/>
        </p:spPr>
      </p:pic>
      <p:pic>
        <p:nvPicPr>
          <p:cNvPr id="1216603" name="Picture 91" descr="siebel_logo"/>
          <p:cNvPicPr>
            <a:picLocks noChangeAspect="1" noChangeArrowheads="1"/>
          </p:cNvPicPr>
          <p:nvPr/>
        </p:nvPicPr>
        <p:blipFill>
          <a:blip r:embed="rId11" cstate="print"/>
          <a:srcRect/>
          <a:stretch>
            <a:fillRect/>
          </a:stretch>
        </p:blipFill>
        <p:spPr bwMode="auto">
          <a:xfrm>
            <a:off x="5334000" y="5257800"/>
            <a:ext cx="1679575" cy="593725"/>
          </a:xfrm>
          <a:prstGeom prst="rect">
            <a:avLst/>
          </a:prstGeom>
          <a:noFill/>
        </p:spPr>
      </p:pic>
      <p:pic>
        <p:nvPicPr>
          <p:cNvPr id="1216604" name="Picture 92" descr="logo_optims"/>
          <p:cNvPicPr>
            <a:picLocks noChangeAspect="1" noChangeArrowheads="1"/>
          </p:cNvPicPr>
          <p:nvPr/>
        </p:nvPicPr>
        <p:blipFill>
          <a:blip r:embed="rId12" cstate="print"/>
          <a:srcRect/>
          <a:stretch>
            <a:fillRect/>
          </a:stretch>
        </p:blipFill>
        <p:spPr bwMode="auto">
          <a:xfrm>
            <a:off x="4267200" y="5923228"/>
            <a:ext cx="1371600" cy="477572"/>
          </a:xfrm>
          <a:prstGeom prst="rect">
            <a:avLst/>
          </a:prstGeo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dirty="0" smtClean="0"/>
              <a:t>The key points covered in this chapter are:</a:t>
            </a:r>
          </a:p>
          <a:p>
            <a:pPr lvl="1">
              <a:spcBef>
                <a:spcPts val="0"/>
              </a:spcBef>
              <a:defRPr/>
            </a:pPr>
            <a:r>
              <a:rPr lang="en-US" sz="1800" dirty="0" smtClean="0"/>
              <a:t>Airlines play an important role in the world economy.</a:t>
            </a:r>
          </a:p>
          <a:p>
            <a:pPr lvl="1">
              <a:spcBef>
                <a:spcPts val="0"/>
              </a:spcBef>
              <a:defRPr/>
            </a:pPr>
            <a:endParaRPr lang="en-US" sz="1800" dirty="0" smtClean="0"/>
          </a:p>
          <a:p>
            <a:pPr lvl="1">
              <a:spcBef>
                <a:spcPts val="0"/>
              </a:spcBef>
              <a:defRPr/>
            </a:pPr>
            <a:r>
              <a:rPr lang="en-US" sz="1800" dirty="0" smtClean="0"/>
              <a:t>Airlines are classified based on parameters like market, type of load, and fare structure.</a:t>
            </a:r>
          </a:p>
          <a:p>
            <a:pPr lvl="1">
              <a:spcBef>
                <a:spcPts val="0"/>
              </a:spcBef>
              <a:defRPr/>
            </a:pPr>
            <a:endParaRPr lang="en-US" sz="1800" dirty="0" smtClean="0"/>
          </a:p>
          <a:p>
            <a:pPr lvl="1">
              <a:spcBef>
                <a:spcPts val="0"/>
              </a:spcBef>
            </a:pPr>
            <a:r>
              <a:rPr sz="1800" dirty="0" smtClean="0"/>
              <a:t>Some key ratios or terms are Available Seat Mile, Revenue Passenger Mile, Revenue Per Available Seat Mile, Air Traffic Liability (ATL), and Load Factor.</a:t>
            </a:r>
          </a:p>
          <a:p>
            <a:pPr lvl="1">
              <a:spcBef>
                <a:spcPts val="0"/>
              </a:spcBef>
            </a:pPr>
            <a:endParaRPr sz="1800" dirty="0" smtClean="0"/>
          </a:p>
          <a:p>
            <a:pPr lvl="1">
              <a:spcBef>
                <a:spcPts val="0"/>
              </a:spcBef>
            </a:pPr>
            <a:r>
              <a:rPr lang="en-IN" sz="1800" dirty="0" smtClean="0"/>
              <a:t>An aircraft is a vehicle that is able to fly by gaining support from the air, or in general, the atmosphere of a planet.</a:t>
            </a:r>
          </a:p>
          <a:p>
            <a:pPr lvl="1">
              <a:spcBef>
                <a:spcPts val="0"/>
              </a:spcBef>
            </a:pPr>
            <a:endParaRPr lang="en-IN" sz="1800" dirty="0" smtClean="0"/>
          </a:p>
          <a:p>
            <a:pPr lvl="1">
              <a:spcBef>
                <a:spcPts val="0"/>
              </a:spcBef>
            </a:pPr>
            <a:r>
              <a:rPr sz="1800" dirty="0" smtClean="0">
                <a:solidFill>
                  <a:srgbClr val="FF0000"/>
                </a:solidFill>
              </a:rPr>
              <a:t>ATC(Air Traffic Control)</a:t>
            </a:r>
            <a:r>
              <a:rPr sz="1800" i="1" dirty="0" smtClean="0">
                <a:solidFill>
                  <a:srgbClr val="FF0000"/>
                </a:solidFill>
              </a:rPr>
              <a:t> </a:t>
            </a:r>
            <a:r>
              <a:rPr sz="1800" dirty="0" smtClean="0"/>
              <a:t>is a service provided by ground-based controllers who direct aircraft on the ground and in the air. </a:t>
            </a:r>
            <a:endParaRPr lang="en-US" dirty="0"/>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Hospitality</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28600" y="1609725"/>
            <a:ext cx="8686800" cy="447675"/>
          </a:xfrm>
        </p:spPr>
        <p:txBody>
          <a:bodyPr/>
          <a:lstStyle/>
          <a:p>
            <a:r>
              <a:rPr sz="2000" dirty="0" smtClean="0"/>
              <a:t>Hospitality, broadly refers to hotels and restaurants.</a:t>
            </a:r>
          </a:p>
          <a:p>
            <a:endParaRPr lang="en-US" sz="2000" dirty="0"/>
          </a:p>
        </p:txBody>
      </p:sp>
      <p:sp>
        <p:nvSpPr>
          <p:cNvPr id="100355" name="Rectangle 2"/>
          <p:cNvSpPr>
            <a:spLocks noGrp="1" noChangeArrowheads="1"/>
          </p:cNvSpPr>
          <p:nvPr>
            <p:ph type="title"/>
          </p:nvPr>
        </p:nvSpPr>
        <p:spPr>
          <a:noFill/>
        </p:spPr>
        <p:txBody>
          <a:bodyPr/>
          <a:lstStyle/>
          <a:p>
            <a:pPr eaLnBrk="1" hangingPunct="1"/>
            <a:r>
              <a:rPr lang="en-US" dirty="0" smtClean="0">
                <a:solidFill>
                  <a:schemeClr val="bg1"/>
                </a:solidFill>
                <a:ea typeface="Verdana" pitchFamily="34" charset="0"/>
                <a:cs typeface="Verdana" pitchFamily="34" charset="0"/>
              </a:rPr>
              <a:t>Industry Constituents</a:t>
            </a:r>
          </a:p>
        </p:txBody>
      </p:sp>
      <p:graphicFrame>
        <p:nvGraphicFramePr>
          <p:cNvPr id="17" name="Diagram 16"/>
          <p:cNvGraphicFramePr/>
          <p:nvPr/>
        </p:nvGraphicFramePr>
        <p:xfrm>
          <a:off x="304800" y="2326865"/>
          <a:ext cx="83058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C:\Users\279673\Downloads\L0 rehash\Hotel.jpg"/>
          <p:cNvPicPr>
            <a:picLocks noChangeAspect="1" noChangeArrowheads="1"/>
          </p:cNvPicPr>
          <p:nvPr/>
        </p:nvPicPr>
        <p:blipFill>
          <a:blip r:embed="rId8" cstate="print"/>
          <a:srcRect/>
          <a:stretch>
            <a:fillRect/>
          </a:stretch>
        </p:blipFill>
        <p:spPr bwMode="auto">
          <a:xfrm>
            <a:off x="1143000" y="4841465"/>
            <a:ext cx="1718817" cy="1406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descr="C:\Users\279673\Downloads\L0 rehash\restaurant.jpg"/>
          <p:cNvPicPr>
            <a:picLocks noChangeAspect="1" noChangeArrowheads="1"/>
          </p:cNvPicPr>
          <p:nvPr/>
        </p:nvPicPr>
        <p:blipFill>
          <a:blip r:embed="rId9" cstate="print"/>
          <a:srcRect/>
          <a:stretch>
            <a:fillRect/>
          </a:stretch>
        </p:blipFill>
        <p:spPr bwMode="auto">
          <a:xfrm>
            <a:off x="6013387" y="4917665"/>
            <a:ext cx="1759013" cy="12774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9" name="Picture 5" descr="C:\Users\279673\Downloads\L0 rehash\amusement-park5.jpg"/>
          <p:cNvPicPr>
            <a:picLocks noChangeAspect="1" noChangeArrowheads="1"/>
          </p:cNvPicPr>
          <p:nvPr/>
        </p:nvPicPr>
        <p:blipFill>
          <a:blip r:embed="rId10" cstate="print"/>
          <a:srcRect/>
          <a:stretch>
            <a:fillRect/>
          </a:stretch>
        </p:blipFill>
        <p:spPr bwMode="auto">
          <a:xfrm>
            <a:off x="3531973" y="4993865"/>
            <a:ext cx="1802027" cy="1200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dirty="0" smtClean="0"/>
              <a:t>After this chapter you will be able to:</a:t>
            </a:r>
          </a:p>
          <a:p>
            <a:pPr marL="622300" lvl="1" indent="-277813">
              <a:spcBef>
                <a:spcPts val="0"/>
              </a:spcBef>
            </a:pPr>
            <a:r>
              <a:rPr sz="1800" dirty="0" smtClean="0"/>
              <a:t>Identify hotel classification, segments and </a:t>
            </a:r>
            <a:r>
              <a:rPr sz="1800" smtClean="0"/>
              <a:t>ratings.</a:t>
            </a:r>
          </a:p>
          <a:p>
            <a:pPr marL="622300" lvl="1" indent="-277813">
              <a:spcBef>
                <a:spcPts val="0"/>
              </a:spcBef>
            </a:pPr>
            <a:endParaRPr sz="1800" dirty="0" smtClean="0"/>
          </a:p>
          <a:p>
            <a:pPr marL="622300" lvl="1" indent="-277813">
              <a:spcBef>
                <a:spcPts val="0"/>
              </a:spcBef>
            </a:pPr>
            <a:r>
              <a:rPr sz="1800" dirty="0" smtClean="0"/>
              <a:t>Recognize</a:t>
            </a:r>
            <a:r>
              <a:rPr lang="en-US" sz="1800" dirty="0" smtClean="0"/>
              <a:t> how hotel companies are structured and operated.</a:t>
            </a:r>
          </a:p>
          <a:p>
            <a:pPr marL="622300" lvl="1" indent="-277813">
              <a:spcBef>
                <a:spcPts val="0"/>
              </a:spcBef>
            </a:pPr>
            <a:endParaRPr lang="en-US" sz="1800" dirty="0" smtClean="0"/>
          </a:p>
          <a:p>
            <a:pPr marL="622300" lvl="1" indent="-277813">
              <a:spcBef>
                <a:spcPts val="0"/>
              </a:spcBef>
            </a:pPr>
            <a:r>
              <a:rPr sz="1800" dirty="0" smtClean="0"/>
              <a:t>Define</a:t>
            </a:r>
            <a:r>
              <a:rPr lang="en-US" sz="1800" dirty="0" smtClean="0"/>
              <a:t> the hotel organization.</a:t>
            </a:r>
          </a:p>
          <a:p>
            <a:pPr marL="622300" lvl="1" indent="-277813">
              <a:spcBef>
                <a:spcPts val="0"/>
              </a:spcBef>
            </a:pPr>
            <a:endParaRPr lang="en-US" sz="1800" dirty="0" smtClean="0"/>
          </a:p>
          <a:p>
            <a:pPr marL="622300" lvl="1" indent="-277813">
              <a:spcBef>
                <a:spcPts val="0"/>
              </a:spcBef>
            </a:pPr>
            <a:r>
              <a:rPr lang="en-US" sz="1800" dirty="0" smtClean="0"/>
              <a:t>Recognize two areas of technology use.</a:t>
            </a:r>
          </a:p>
          <a:p>
            <a:pPr marL="622300" lvl="1" indent="-277813">
              <a:spcBef>
                <a:spcPts val="0"/>
              </a:spcBef>
            </a:pPr>
            <a:endParaRPr lang="en-US" sz="1800" dirty="0" smtClean="0"/>
          </a:p>
          <a:p>
            <a:pPr marL="622300" lvl="1" indent="-277813">
              <a:spcBef>
                <a:spcPts val="0"/>
              </a:spcBef>
            </a:pPr>
            <a:r>
              <a:rPr sz="1800" dirty="0" smtClean="0"/>
              <a:t>Identify</a:t>
            </a:r>
            <a:r>
              <a:rPr lang="en-US" sz="1800" dirty="0" smtClean="0"/>
              <a:t> some core operational metrics.</a:t>
            </a:r>
          </a:p>
          <a:p>
            <a:pPr marL="622300" lvl="1" indent="-277813">
              <a:spcBef>
                <a:spcPts val="0"/>
              </a:spcBef>
            </a:pPr>
            <a:endParaRPr sz="1800" dirty="0" smtClean="0"/>
          </a:p>
          <a:p>
            <a:pPr marL="622300" lvl="1" indent="-277813">
              <a:spcBef>
                <a:spcPts val="0"/>
              </a:spcBef>
            </a:pPr>
            <a:r>
              <a:rPr sz="1800" dirty="0" smtClean="0"/>
              <a:t>Recognize</a:t>
            </a:r>
            <a:r>
              <a:rPr lang="en-US" sz="1800" dirty="0" smtClean="0"/>
              <a:t> the leading hotel brands.</a:t>
            </a:r>
          </a:p>
          <a:p>
            <a:pPr>
              <a:spcBef>
                <a:spcPts val="0"/>
              </a:spcBef>
            </a:pP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sz="2000" dirty="0" smtClean="0"/>
              <a:t>Hotels</a:t>
            </a:r>
            <a:r>
              <a:rPr lang="en-US" sz="2000" dirty="0" smtClean="0"/>
              <a:t> </a:t>
            </a:r>
            <a:r>
              <a:rPr sz="2000" dirty="0" smtClean="0"/>
              <a:t>can </a:t>
            </a:r>
            <a:r>
              <a:rPr lang="en-US" sz="2000" dirty="0" smtClean="0"/>
              <a:t>vary in size, function, price, and so on. Over the years, hotels have evolved from basic lodging providers to encompassing a holiday destination in itself. In this section, the key concepts of the hotel </a:t>
            </a:r>
            <a:r>
              <a:rPr sz="2000" dirty="0" smtClean="0"/>
              <a:t>industry will be introduced.</a:t>
            </a:r>
            <a:endParaRPr sz="2000" dirty="0"/>
          </a:p>
        </p:txBody>
      </p:sp>
      <p:sp>
        <p:nvSpPr>
          <p:cNvPr id="3" name="Title 2"/>
          <p:cNvSpPr>
            <a:spLocks noGrp="1"/>
          </p:cNvSpPr>
          <p:nvPr>
            <p:ph type="title"/>
          </p:nvPr>
        </p:nvSpPr>
        <p:spPr/>
        <p:txBody>
          <a:bodyPr/>
          <a:lstStyle/>
          <a:p>
            <a:r>
              <a:rPr lang="en-US" dirty="0" smtClean="0"/>
              <a:t>Context Setting: Overview</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smtClean="0"/>
              <a:t>After completing this chapter, </a:t>
            </a:r>
            <a:r>
              <a:rPr sz="2000" dirty="0" smtClean="0"/>
              <a:t>you will be able to:</a:t>
            </a:r>
          </a:p>
          <a:p>
            <a:pPr lvl="1">
              <a:spcBef>
                <a:spcPts val="0"/>
              </a:spcBef>
            </a:pPr>
            <a:r>
              <a:rPr lang="en-US" sz="1800" dirty="0" smtClean="0"/>
              <a:t>Explain the structure of the Travel and Hospitality industry.</a:t>
            </a:r>
          </a:p>
          <a:p>
            <a:pPr lvl="1">
              <a:spcBef>
                <a:spcPts val="0"/>
              </a:spcBef>
            </a:pPr>
            <a:endParaRPr sz="1800" dirty="0" smtClean="0"/>
          </a:p>
          <a:p>
            <a:pPr lvl="1">
              <a:spcBef>
                <a:spcPts val="0"/>
              </a:spcBef>
            </a:pPr>
            <a:r>
              <a:rPr sz="1800" smtClean="0"/>
              <a:t>Identify </a:t>
            </a:r>
            <a:r>
              <a:rPr lang="en-US" sz="1800" dirty="0" smtClean="0"/>
              <a:t>Travel </a:t>
            </a:r>
            <a:r>
              <a:rPr sz="1800" smtClean="0"/>
              <a:t>industry players.</a:t>
            </a:r>
          </a:p>
          <a:p>
            <a:pPr lvl="1">
              <a:spcBef>
                <a:spcPts val="0"/>
              </a:spcBef>
            </a:pPr>
            <a:endParaRPr sz="1800" dirty="0" smtClean="0"/>
          </a:p>
          <a:p>
            <a:pPr lvl="1">
              <a:spcBef>
                <a:spcPts val="0"/>
              </a:spcBef>
            </a:pPr>
            <a:r>
              <a:rPr sz="1800" smtClean="0"/>
              <a:t>Identify industry trends.</a:t>
            </a:r>
          </a:p>
          <a:p>
            <a:pPr lvl="1">
              <a:spcBef>
                <a:spcPts val="0"/>
              </a:spcBef>
            </a:pPr>
            <a:endParaRPr sz="1800" dirty="0" smtClean="0"/>
          </a:p>
          <a:p>
            <a:pPr lvl="1">
              <a:spcBef>
                <a:spcPts val="0"/>
              </a:spcBef>
            </a:pPr>
            <a:r>
              <a:rPr lang="en-US" sz="1800" dirty="0" smtClean="0"/>
              <a:t>Describe the Travel planning process.</a:t>
            </a:r>
            <a:endParaRPr sz="1800" dirty="0" smtClean="0"/>
          </a:p>
          <a:p>
            <a:pPr>
              <a:spcBef>
                <a:spcPts val="0"/>
              </a:spcBef>
            </a:pPr>
            <a:endParaRPr lang="en-US"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24000"/>
            <a:ext cx="6477000" cy="4648200"/>
          </a:xfrm>
        </p:spPr>
        <p:txBody>
          <a:bodyPr/>
          <a:lstStyle/>
          <a:p>
            <a:pPr marL="225425" lvl="0" indent="-225425">
              <a:spcBef>
                <a:spcPts val="0"/>
              </a:spcBef>
            </a:pPr>
            <a:r>
              <a:rPr lang="en-US" sz="2000" dirty="0" smtClean="0">
                <a:ln/>
              </a:rPr>
              <a:t>Some common concepts of the Hotel industry are as follows:</a:t>
            </a:r>
          </a:p>
          <a:p>
            <a:pPr marL="517525" lvl="1" indent="-292100">
              <a:spcBef>
                <a:spcPts val="0"/>
              </a:spcBef>
            </a:pPr>
            <a:r>
              <a:rPr lang="en-US" sz="1800" dirty="0" smtClean="0">
                <a:ln/>
              </a:rPr>
              <a:t>Hospitality industry consists of business institutions that provide accommodation, food, and other services to travelers.</a:t>
            </a:r>
          </a:p>
          <a:p>
            <a:pPr marL="517525" lvl="1" indent="-292100">
              <a:spcBef>
                <a:spcPts val="0"/>
              </a:spcBef>
            </a:pPr>
            <a:r>
              <a:rPr lang="en-US" sz="1800" dirty="0" smtClean="0"/>
              <a:t>The term </a:t>
            </a:r>
            <a:r>
              <a:rPr lang="en-US" sz="1800" i="1" dirty="0" smtClean="0"/>
              <a:t>Hotel</a:t>
            </a:r>
            <a:r>
              <a:rPr lang="en-US" sz="1800" dirty="0" smtClean="0"/>
              <a:t> is generally used to refer to any establishment that provides private rooms and maintains service staff to assist guests.</a:t>
            </a:r>
          </a:p>
          <a:p>
            <a:pPr marL="517525" lvl="1" indent="-292100">
              <a:spcBef>
                <a:spcPts val="0"/>
              </a:spcBef>
            </a:pPr>
            <a:r>
              <a:rPr lang="en-US" sz="1800" dirty="0" smtClean="0">
                <a:ln/>
                <a:solidFill>
                  <a:srgbClr val="FF0000"/>
                </a:solidFill>
              </a:rPr>
              <a:t>The facility where accommodation is provided, is referred to as a </a:t>
            </a:r>
            <a:r>
              <a:rPr lang="en-US" sz="1800" i="1" dirty="0" smtClean="0">
                <a:ln/>
                <a:solidFill>
                  <a:srgbClr val="FF0000"/>
                </a:solidFill>
              </a:rPr>
              <a:t>Property</a:t>
            </a:r>
            <a:r>
              <a:rPr lang="en-US" sz="1800" dirty="0" smtClean="0">
                <a:ln/>
                <a:solidFill>
                  <a:srgbClr val="FF0000"/>
                </a:solidFill>
              </a:rPr>
              <a:t>.</a:t>
            </a:r>
            <a:endParaRPr lang="en-US" sz="1800" i="1" dirty="0" smtClean="0">
              <a:ln/>
              <a:solidFill>
                <a:srgbClr val="FF0000"/>
              </a:solidFill>
            </a:endParaRPr>
          </a:p>
          <a:p>
            <a:pPr marL="517525" lvl="1" indent="-292100">
              <a:spcBef>
                <a:spcPts val="0"/>
              </a:spcBef>
            </a:pPr>
            <a:r>
              <a:rPr lang="en-US" sz="1800" dirty="0" smtClean="0"/>
              <a:t>Several properties owned or operated under the same name or managed by the same company is a </a:t>
            </a:r>
            <a:r>
              <a:rPr lang="en-US" sz="1800" i="1" dirty="0" smtClean="0"/>
              <a:t>Chain</a:t>
            </a:r>
            <a:r>
              <a:rPr lang="en-US" sz="1800" dirty="0" smtClean="0"/>
              <a:t>.</a:t>
            </a:r>
            <a:endParaRPr lang="en-US" sz="1800" i="1" dirty="0" smtClean="0"/>
          </a:p>
          <a:p>
            <a:pPr marL="517525" lvl="1" indent="-292100">
              <a:spcBef>
                <a:spcPts val="0"/>
              </a:spcBef>
            </a:pPr>
            <a:r>
              <a:rPr lang="en-US" sz="1800" dirty="0" smtClean="0"/>
              <a:t>Customers are called </a:t>
            </a:r>
            <a:r>
              <a:rPr lang="en-US" sz="1800" i="1" dirty="0" smtClean="0"/>
              <a:t>Guests</a:t>
            </a:r>
            <a:r>
              <a:rPr lang="en-US" sz="1800" dirty="0" smtClean="0"/>
              <a:t> or </a:t>
            </a:r>
            <a:r>
              <a:rPr lang="en-US" sz="1800" i="1" dirty="0" smtClean="0"/>
              <a:t>Clients</a:t>
            </a:r>
            <a:r>
              <a:rPr lang="en-US" sz="1800" dirty="0" smtClean="0"/>
              <a:t>.</a:t>
            </a:r>
          </a:p>
          <a:p>
            <a:pPr marL="517525" lvl="1" indent="-292100">
              <a:spcBef>
                <a:spcPts val="0"/>
              </a:spcBef>
            </a:pPr>
            <a:r>
              <a:rPr lang="en-US" sz="1800" i="1" dirty="0" smtClean="0">
                <a:ln/>
              </a:rPr>
              <a:t>High season </a:t>
            </a:r>
            <a:r>
              <a:rPr lang="en-US" sz="1800" dirty="0" smtClean="0">
                <a:ln/>
              </a:rPr>
              <a:t>is a period of peak activity while </a:t>
            </a:r>
            <a:r>
              <a:rPr sz="1800" i="1" dirty="0" smtClean="0">
                <a:ln/>
              </a:rPr>
              <a:t>low season </a:t>
            </a:r>
            <a:r>
              <a:rPr lang="en-US" sz="1800" dirty="0" smtClean="0"/>
              <a:t>is a period of slack activity.</a:t>
            </a:r>
            <a:endParaRPr lang="en-US" sz="1800" dirty="0"/>
          </a:p>
        </p:txBody>
      </p:sp>
      <p:sp>
        <p:nvSpPr>
          <p:cNvPr id="3" name="Title 2"/>
          <p:cNvSpPr>
            <a:spLocks noGrp="1"/>
          </p:cNvSpPr>
          <p:nvPr>
            <p:ph type="title"/>
          </p:nvPr>
        </p:nvSpPr>
        <p:spPr/>
        <p:txBody>
          <a:bodyPr/>
          <a:lstStyle/>
          <a:p>
            <a:r>
              <a:rPr lang="en-US" dirty="0" smtClean="0"/>
              <a:t>Hotels: Concept</a:t>
            </a:r>
            <a:endParaRPr lang="en-US" dirty="0"/>
          </a:p>
        </p:txBody>
      </p:sp>
      <p:pic>
        <p:nvPicPr>
          <p:cNvPr id="24578" name="Picture 2" descr="http://managedfiletransfer.files.wordpress.com/2010/05/hotel_check_in1.jpg"/>
          <p:cNvPicPr>
            <a:picLocks noChangeAspect="1" noChangeArrowheads="1"/>
          </p:cNvPicPr>
          <p:nvPr/>
        </p:nvPicPr>
        <p:blipFill>
          <a:blip r:embed="rId2" cstate="print"/>
          <a:srcRect/>
          <a:stretch>
            <a:fillRect/>
          </a:stretch>
        </p:blipFill>
        <p:spPr bwMode="auto">
          <a:xfrm>
            <a:off x="6705600" y="1524000"/>
            <a:ext cx="2286000" cy="4430233"/>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228600" y="1609725"/>
          <a:ext cx="8686800" cy="2428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Developments in the Industry</a:t>
            </a:r>
            <a:endParaRPr lang="en-US" dirty="0"/>
          </a:p>
        </p:txBody>
      </p:sp>
      <p:graphicFrame>
        <p:nvGraphicFramePr>
          <p:cNvPr id="6" name="Content Placeholder 4"/>
          <p:cNvGraphicFramePr>
            <a:graphicFrameLocks/>
          </p:cNvGraphicFramePr>
          <p:nvPr/>
        </p:nvGraphicFramePr>
        <p:xfrm>
          <a:off x="228600" y="3895725"/>
          <a:ext cx="8686800" cy="24288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09725"/>
            <a:ext cx="7162800" cy="4946650"/>
          </a:xfrm>
        </p:spPr>
        <p:txBody>
          <a:bodyPr/>
          <a:lstStyle/>
          <a:p>
            <a:pPr marL="225425" lvl="0" indent="-225425"/>
            <a:r>
              <a:rPr sz="2000" dirty="0" smtClean="0">
                <a:cs typeface="Calibri" pitchFamily="34" charset="0"/>
              </a:rPr>
              <a:t>Some hotel classifications are</a:t>
            </a:r>
            <a:r>
              <a:rPr lang="en-US" sz="2000" dirty="0" smtClean="0">
                <a:cs typeface="Calibri" pitchFamily="34" charset="0"/>
              </a:rPr>
              <a:t>:</a:t>
            </a:r>
          </a:p>
          <a:p>
            <a:pPr marL="517525" lvl="1" indent="-292100">
              <a:tabLst>
                <a:tab pos="517525" algn="l"/>
              </a:tabLst>
            </a:pPr>
            <a:r>
              <a:rPr lang="en-US" sz="1800" dirty="0" smtClean="0">
                <a:solidFill>
                  <a:srgbClr val="FF0000"/>
                </a:solidFill>
                <a:cs typeface="Calibri" pitchFamily="34" charset="0"/>
              </a:rPr>
              <a:t>Motel: On highways. Offers accommodation to motorists; rooms are accessible from exterior.</a:t>
            </a:r>
            <a:endParaRPr lang="en-US" sz="1800" dirty="0" smtClean="0">
              <a:solidFill>
                <a:srgbClr val="FF0000"/>
              </a:solidFill>
            </a:endParaRPr>
          </a:p>
          <a:p>
            <a:pPr marL="517525" lvl="1" indent="-292100">
              <a:tabLst>
                <a:tab pos="517525" algn="l"/>
              </a:tabLst>
            </a:pPr>
            <a:r>
              <a:rPr lang="en-US" sz="1800" dirty="0" smtClean="0">
                <a:solidFill>
                  <a:srgbClr val="FF0000"/>
                </a:solidFill>
              </a:rPr>
              <a:t>Casino Hotel: Often quite luxurious. Main purpose is in support of the gambling operation; often offer top name entertainment and excellent restaurants.</a:t>
            </a:r>
          </a:p>
          <a:p>
            <a:pPr marL="517525" lvl="1" indent="-292100">
              <a:tabLst>
                <a:tab pos="517525" algn="l"/>
              </a:tabLst>
            </a:pPr>
            <a:r>
              <a:rPr lang="en-US" sz="1800" dirty="0" smtClean="0">
                <a:solidFill>
                  <a:srgbClr val="FF0000"/>
                </a:solidFill>
              </a:rPr>
              <a:t>Resort Hotel: Primarily for leisure travelers. Emphasizes recreation; resorts are located at the ocean or in the mountains away from inner cities.</a:t>
            </a:r>
          </a:p>
          <a:p>
            <a:pPr marL="517525" lvl="1" indent="-292100">
              <a:tabLst>
                <a:tab pos="517525" algn="l"/>
              </a:tabLst>
            </a:pPr>
            <a:r>
              <a:rPr lang="en-US" sz="1800" dirty="0" smtClean="0">
                <a:solidFill>
                  <a:srgbClr val="FF0000"/>
                </a:solidFill>
              </a:rPr>
              <a:t>Suite or All-Suite Hotel: Provides separate sleeping and living areas in all rooms.</a:t>
            </a:r>
          </a:p>
          <a:p>
            <a:pPr marL="517525" lvl="1" indent="-292100">
              <a:tabLst>
                <a:tab pos="517525" algn="l"/>
              </a:tabLst>
            </a:pPr>
            <a:r>
              <a:rPr lang="en-US" sz="1800" dirty="0" smtClean="0">
                <a:solidFill>
                  <a:srgbClr val="FF0000"/>
                </a:solidFill>
              </a:rPr>
              <a:t>Convention Center: Designed to provide large meeting space along with guest rooms; provide all services and equipment necessary to handle conventions.</a:t>
            </a:r>
          </a:p>
          <a:p>
            <a:pPr marL="517525" lvl="1" indent="-292100">
              <a:tabLst>
                <a:tab pos="517525" algn="l"/>
              </a:tabLst>
            </a:pPr>
            <a:r>
              <a:rPr lang="en-US" sz="1800" dirty="0" smtClean="0">
                <a:solidFill>
                  <a:srgbClr val="FF0000"/>
                </a:solidFill>
              </a:rPr>
              <a:t>Business hotels: Usually located in central business districts catering to business visitors.</a:t>
            </a:r>
          </a:p>
          <a:p>
            <a:pPr lvl="0"/>
            <a:endParaRPr lang="en-US" sz="1800" dirty="0" smtClean="0"/>
          </a:p>
          <a:p>
            <a:endParaRPr lang="en-US" sz="1800" dirty="0"/>
          </a:p>
        </p:txBody>
      </p:sp>
      <p:sp>
        <p:nvSpPr>
          <p:cNvPr id="5" name="Title 2"/>
          <p:cNvSpPr>
            <a:spLocks noGrp="1"/>
          </p:cNvSpPr>
          <p:nvPr>
            <p:ph type="title"/>
          </p:nvPr>
        </p:nvSpPr>
        <p:spPr/>
        <p:txBody>
          <a:bodyPr/>
          <a:lstStyle/>
          <a:p>
            <a:r>
              <a:rPr lang="en-US" dirty="0" smtClean="0"/>
              <a:t>Classification: Purpose Based</a:t>
            </a:r>
            <a:endParaRPr lang="en-US" dirty="0"/>
          </a:p>
        </p:txBody>
      </p:sp>
      <p:grpSp>
        <p:nvGrpSpPr>
          <p:cNvPr id="3" name="Group 10"/>
          <p:cNvGrpSpPr/>
          <p:nvPr/>
        </p:nvGrpSpPr>
        <p:grpSpPr>
          <a:xfrm>
            <a:off x="7543800" y="1639834"/>
            <a:ext cx="1143000" cy="4456166"/>
            <a:chOff x="7543800" y="1524000"/>
            <a:chExt cx="1143000" cy="4456166"/>
          </a:xfrm>
        </p:grpSpPr>
        <p:sp>
          <p:nvSpPr>
            <p:cNvPr id="6" name="Oval 5"/>
            <p:cNvSpPr/>
            <p:nvPr/>
          </p:nvSpPr>
          <p:spPr>
            <a:xfrm>
              <a:off x="7543800" y="1524000"/>
              <a:ext cx="1103366" cy="798566"/>
            </a:xfrm>
            <a:prstGeom prst="ellipse">
              <a:avLst/>
            </a:prstGeom>
            <a:blipFill rotWithShape="0">
              <a:blip r:embed="rId2" cstate="print"/>
              <a:stretch>
                <a:fillRect/>
              </a:stretch>
            </a:blipFill>
            <a:scene3d>
              <a:camera prst="orthographicFront"/>
              <a:lightRig rig="threePt" dir="t">
                <a:rot lat="0" lon="0" rev="7500000"/>
              </a:lightRig>
            </a:scene3d>
            <a:sp3d z="152400" extrusionH="63500" contourW="12700" prstMaterial="dkEdge">
              <a:bevelT w="50800" h="38100" prst="coolSlant"/>
              <a:extrusionClr>
                <a:schemeClr val="accent1">
                  <a:lumMod val="40000"/>
                  <a:lumOff val="60000"/>
                </a:schemeClr>
              </a:extrusionClr>
              <a:contourClr>
                <a:schemeClr val="accent1">
                  <a:lumMod val="75000"/>
                </a:schemeClr>
              </a:contourClr>
            </a:sp3d>
          </p:spPr>
          <p:style>
            <a:lnRef idx="0">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7" name="Oval 6"/>
            <p:cNvSpPr/>
            <p:nvPr/>
          </p:nvSpPr>
          <p:spPr>
            <a:xfrm>
              <a:off x="7543800" y="2438400"/>
              <a:ext cx="1103366" cy="798566"/>
            </a:xfrm>
            <a:prstGeom prst="ellipse">
              <a:avLst/>
            </a:prstGeom>
            <a:blipFill rotWithShape="0">
              <a:blip r:embed="rId3" cstate="print"/>
              <a:stretch>
                <a:fillRect/>
              </a:stretch>
            </a:blipFill>
            <a:scene3d>
              <a:camera prst="orthographicFront"/>
              <a:lightRig rig="threePt" dir="t">
                <a:rot lat="0" lon="0" rev="7500000"/>
              </a:lightRig>
            </a:scene3d>
            <a:sp3d z="152400" extrusionH="63500" contourW="12700" prstMaterial="dkEdge">
              <a:bevelT w="50800" h="38100" prst="coolSlant"/>
              <a:extrusionClr>
                <a:schemeClr val="accent1">
                  <a:lumMod val="40000"/>
                  <a:lumOff val="60000"/>
                </a:schemeClr>
              </a:extrusionClr>
              <a:contourClr>
                <a:schemeClr val="accent1">
                  <a:lumMod val="75000"/>
                </a:schemeClr>
              </a:contourClr>
            </a:sp3d>
          </p:spPr>
          <p:style>
            <a:lnRef idx="0">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8" name="Oval 7"/>
            <p:cNvSpPr/>
            <p:nvPr/>
          </p:nvSpPr>
          <p:spPr>
            <a:xfrm>
              <a:off x="7543800" y="3352800"/>
              <a:ext cx="1066800" cy="798566"/>
            </a:xfrm>
            <a:prstGeom prst="ellipse">
              <a:avLst/>
            </a:prstGeom>
            <a:blipFill rotWithShape="0">
              <a:blip r:embed="rId4" cstate="print"/>
              <a:stretch>
                <a:fillRect/>
              </a:stretch>
            </a:blipFill>
            <a:scene3d>
              <a:camera prst="orthographicFront"/>
              <a:lightRig rig="threePt" dir="t">
                <a:rot lat="0" lon="0" rev="7500000"/>
              </a:lightRig>
            </a:scene3d>
            <a:sp3d z="152400" extrusionH="63500" contourW="12700" prstMaterial="dkEdge">
              <a:bevelT w="50800" h="38100" prst="coolSlant"/>
              <a:extrusionClr>
                <a:schemeClr val="accent1">
                  <a:lumMod val="40000"/>
                  <a:lumOff val="60000"/>
                </a:schemeClr>
              </a:extrusionClr>
              <a:contourClr>
                <a:schemeClr val="accent1">
                  <a:lumMod val="75000"/>
                </a:schemeClr>
              </a:contourClr>
            </a:sp3d>
          </p:spPr>
          <p:style>
            <a:lnRef idx="0">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9" name="Oval 8"/>
            <p:cNvSpPr/>
            <p:nvPr/>
          </p:nvSpPr>
          <p:spPr>
            <a:xfrm>
              <a:off x="7543800" y="4267200"/>
              <a:ext cx="1066800" cy="798566"/>
            </a:xfrm>
            <a:prstGeom prst="ellipse">
              <a:avLst/>
            </a:prstGeom>
            <a:blipFill rotWithShape="0">
              <a:blip r:embed="rId5" cstate="print"/>
              <a:stretch>
                <a:fillRect/>
              </a:stretch>
            </a:blipFill>
            <a:scene3d>
              <a:camera prst="orthographicFront"/>
              <a:lightRig rig="threePt" dir="t">
                <a:rot lat="0" lon="0" rev="7500000"/>
              </a:lightRig>
            </a:scene3d>
            <a:sp3d z="152400" extrusionH="63500" contourW="12700" prstMaterial="dkEdge">
              <a:bevelT w="50800" h="38100" prst="coolSlant"/>
              <a:extrusionClr>
                <a:schemeClr val="accent1">
                  <a:lumMod val="40000"/>
                  <a:lumOff val="60000"/>
                </a:schemeClr>
              </a:extrusionClr>
              <a:contourClr>
                <a:schemeClr val="accent1">
                  <a:lumMod val="75000"/>
                </a:schemeClr>
              </a:contourClr>
            </a:sp3d>
          </p:spPr>
          <p:style>
            <a:lnRef idx="0">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sp>
          <p:nvSpPr>
            <p:cNvPr id="10" name="Oval 9"/>
            <p:cNvSpPr/>
            <p:nvPr/>
          </p:nvSpPr>
          <p:spPr>
            <a:xfrm>
              <a:off x="7543800" y="5181600"/>
              <a:ext cx="1143000" cy="798566"/>
            </a:xfrm>
            <a:prstGeom prst="ellipse">
              <a:avLst/>
            </a:prstGeom>
            <a:blipFill rotWithShape="0">
              <a:blip r:embed="rId6" cstate="print"/>
              <a:stretch>
                <a:fillRect/>
              </a:stretch>
            </a:blipFill>
            <a:scene3d>
              <a:camera prst="orthographicFront"/>
              <a:lightRig rig="threePt" dir="t">
                <a:rot lat="0" lon="0" rev="7500000"/>
              </a:lightRig>
            </a:scene3d>
            <a:sp3d z="152400" extrusionH="63500" contourW="12700" prstMaterial="dkEdge">
              <a:bevelT w="50800" h="38100" prst="coolSlant"/>
              <a:extrusionClr>
                <a:schemeClr val="accent1">
                  <a:lumMod val="40000"/>
                  <a:lumOff val="60000"/>
                </a:schemeClr>
              </a:extrusionClr>
              <a:contourClr>
                <a:schemeClr val="accent1">
                  <a:lumMod val="75000"/>
                </a:schemeClr>
              </a:contourClr>
            </a:sp3d>
          </p:spPr>
          <p:style>
            <a:lnRef idx="0">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txBox="1">
            <a:spLocks noGrp="1"/>
          </p:cNvSpPr>
          <p:nvPr>
            <p:ph idx="1"/>
          </p:nvPr>
        </p:nvSpPr>
        <p:spPr>
          <a:xfrm>
            <a:off x="228600" y="1609725"/>
            <a:ext cx="6858000" cy="3939540"/>
          </a:xfrm>
          <a:prstGeom prst="rect">
            <a:avLst/>
          </a:prstGeom>
          <a:noFill/>
        </p:spPr>
        <p:txBody>
          <a:bodyPr wrap="square" rtlCol="0">
            <a:spAutoFit/>
          </a:bodyPr>
          <a:lstStyle/>
          <a:p>
            <a:pPr marL="225425" indent="-225425">
              <a:spcBef>
                <a:spcPts val="0"/>
              </a:spcBef>
            </a:pPr>
            <a:r>
              <a:rPr lang="en-US" sz="2000" dirty="0" smtClean="0">
                <a:latin typeface="Calibri" pitchFamily="34" charset="0"/>
                <a:cs typeface="Calibri" pitchFamily="34" charset="0"/>
              </a:rPr>
              <a:t>Hotel segments are characterized by a set of common traits</a:t>
            </a:r>
            <a:r>
              <a:rPr sz="2000" dirty="0" smtClean="0">
                <a:latin typeface="Calibri" pitchFamily="34" charset="0"/>
                <a:cs typeface="Calibri" pitchFamily="34" charset="0"/>
              </a:rPr>
              <a:t>, for example,</a:t>
            </a:r>
            <a:r>
              <a:rPr lang="en-US" sz="2000" dirty="0" smtClean="0">
                <a:latin typeface="Calibri" pitchFamily="34" charset="0"/>
                <a:cs typeface="Calibri" pitchFamily="34" charset="0"/>
              </a:rPr>
              <a:t> by price, luxury and service. Some segments are:</a:t>
            </a:r>
            <a:endParaRPr lang="en-US" sz="1200" dirty="0" smtClean="0">
              <a:latin typeface="Calibri" pitchFamily="34" charset="0"/>
              <a:cs typeface="Calibri" pitchFamily="34" charset="0"/>
            </a:endParaRPr>
          </a:p>
          <a:p>
            <a:pPr marL="517525" lvl="1" indent="-292100">
              <a:spcBef>
                <a:spcPts val="0"/>
              </a:spcBef>
              <a:buFont typeface="Calibri" pitchFamily="34" charset="0"/>
              <a:buChar char="―"/>
            </a:pPr>
            <a:r>
              <a:rPr sz="1800" dirty="0" smtClean="0">
                <a:solidFill>
                  <a:srgbClr val="FF0000"/>
                </a:solidFill>
                <a:cs typeface="Calibri" pitchFamily="34" charset="0"/>
              </a:rPr>
              <a:t>Economy or Limited service: Provides clean rooms at low prices </a:t>
            </a:r>
            <a:r>
              <a:rPr sz="1800" dirty="0" smtClean="0">
                <a:solidFill>
                  <a:srgbClr val="FF0000"/>
                </a:solidFill>
              </a:rPr>
              <a:t>meeting the basic needs of travelers only.</a:t>
            </a:r>
          </a:p>
          <a:p>
            <a:pPr marL="517525" lvl="1" indent="-292100">
              <a:spcBef>
                <a:spcPts val="0"/>
              </a:spcBef>
              <a:buFont typeface="Calibri" pitchFamily="34" charset="0"/>
              <a:buChar char="―"/>
            </a:pPr>
            <a:endParaRPr sz="1800" dirty="0" smtClean="0">
              <a:solidFill>
                <a:srgbClr val="FF0000"/>
              </a:solidFill>
            </a:endParaRPr>
          </a:p>
          <a:p>
            <a:pPr marL="517525" lvl="1" indent="-292100">
              <a:spcBef>
                <a:spcPts val="0"/>
              </a:spcBef>
              <a:buFont typeface="Calibri" pitchFamily="34" charset="0"/>
              <a:buChar char="―"/>
            </a:pPr>
            <a:r>
              <a:rPr sz="1800" dirty="0" smtClean="0">
                <a:solidFill>
                  <a:srgbClr val="FF0000"/>
                </a:solidFill>
                <a:cs typeface="Calibri" pitchFamily="34" charset="0"/>
              </a:rPr>
              <a:t> Mid Market: </a:t>
            </a:r>
            <a:r>
              <a:rPr lang="en-US" sz="1800" dirty="0" smtClean="0">
                <a:solidFill>
                  <a:srgbClr val="FF0000"/>
                </a:solidFill>
                <a:cs typeface="Calibri" pitchFamily="34" charset="0"/>
              </a:rPr>
              <a:t>Provides </a:t>
            </a:r>
            <a:r>
              <a:rPr sz="1800" dirty="0" smtClean="0">
                <a:solidFill>
                  <a:srgbClr val="FF0000"/>
                </a:solidFill>
                <a:cs typeface="Calibri" pitchFamily="34" charset="0"/>
              </a:rPr>
              <a:t>above average luxury, comfort, food, and beverage.</a:t>
            </a:r>
          </a:p>
          <a:p>
            <a:pPr marL="517525" lvl="1" indent="-292100">
              <a:spcBef>
                <a:spcPts val="0"/>
              </a:spcBef>
              <a:buFont typeface="Calibri" pitchFamily="34" charset="0"/>
              <a:buChar char="―"/>
            </a:pPr>
            <a:endParaRPr sz="1800" dirty="0" smtClean="0">
              <a:solidFill>
                <a:srgbClr val="FF0000"/>
              </a:solidFill>
              <a:cs typeface="Calibri" pitchFamily="34" charset="0"/>
            </a:endParaRPr>
          </a:p>
          <a:p>
            <a:pPr marL="517525" lvl="1" indent="-292100">
              <a:spcBef>
                <a:spcPts val="0"/>
              </a:spcBef>
              <a:buFont typeface="Calibri" pitchFamily="34" charset="0"/>
              <a:buChar char="―"/>
            </a:pPr>
            <a:r>
              <a:rPr sz="1800" dirty="0" smtClean="0">
                <a:solidFill>
                  <a:srgbClr val="FF0000"/>
                </a:solidFill>
                <a:cs typeface="Calibri" pitchFamily="34" charset="0"/>
              </a:rPr>
              <a:t> First Class: Luxurious, with well trained staff and exceptional food and beverage facilities.</a:t>
            </a:r>
          </a:p>
          <a:p>
            <a:pPr marL="517525" lvl="1" indent="-292100">
              <a:spcBef>
                <a:spcPts val="0"/>
              </a:spcBef>
              <a:buFont typeface="Calibri" pitchFamily="34" charset="0"/>
              <a:buChar char="―"/>
            </a:pPr>
            <a:endParaRPr sz="1800" dirty="0" smtClean="0">
              <a:solidFill>
                <a:srgbClr val="FF0000"/>
              </a:solidFill>
              <a:cs typeface="Calibri" pitchFamily="34" charset="0"/>
            </a:endParaRPr>
          </a:p>
          <a:p>
            <a:pPr marL="517525" lvl="1" indent="-292100">
              <a:spcBef>
                <a:spcPts val="0"/>
              </a:spcBef>
              <a:buFont typeface="Calibri" pitchFamily="34" charset="0"/>
              <a:buChar char="―"/>
            </a:pPr>
            <a:r>
              <a:rPr sz="1800" dirty="0" smtClean="0">
                <a:solidFill>
                  <a:srgbClr val="FF0000"/>
                </a:solidFill>
                <a:cs typeface="Calibri" pitchFamily="34" charset="0"/>
              </a:rPr>
              <a:t> Luxury: </a:t>
            </a:r>
            <a:r>
              <a:rPr lang="en-US" sz="1800" dirty="0" smtClean="0">
                <a:solidFill>
                  <a:srgbClr val="FF0000"/>
                </a:solidFill>
                <a:cs typeface="Calibri" pitchFamily="34" charset="0"/>
              </a:rPr>
              <a:t>Also </a:t>
            </a:r>
            <a:r>
              <a:rPr sz="1800" dirty="0" smtClean="0">
                <a:solidFill>
                  <a:srgbClr val="FF0000"/>
                </a:solidFill>
                <a:cs typeface="Calibri" pitchFamily="34" charset="0"/>
              </a:rPr>
              <a:t>called deluxe hotels; offer the highest standard of excellence in luxury, comfort, efficiency, food, and beverage.</a:t>
            </a:r>
            <a:endParaRPr sz="1800" dirty="0" smtClean="0">
              <a:solidFill>
                <a:srgbClr val="FF0000"/>
              </a:solidFill>
            </a:endParaRPr>
          </a:p>
          <a:p>
            <a:pPr marL="225425" indent="-225425">
              <a:spcBef>
                <a:spcPts val="0"/>
              </a:spcBef>
            </a:pPr>
            <a:endParaRPr lang="en-US" sz="1200" dirty="0"/>
          </a:p>
        </p:txBody>
      </p:sp>
      <p:sp>
        <p:nvSpPr>
          <p:cNvPr id="5" name="Title 2"/>
          <p:cNvSpPr>
            <a:spLocks noGrp="1"/>
          </p:cNvSpPr>
          <p:nvPr>
            <p:ph type="title"/>
          </p:nvPr>
        </p:nvSpPr>
        <p:spPr/>
        <p:txBody>
          <a:bodyPr/>
          <a:lstStyle/>
          <a:p>
            <a:r>
              <a:rPr lang="en-US" dirty="0" smtClean="0"/>
              <a:t>Segments</a:t>
            </a:r>
            <a:endParaRPr lang="en-US" dirty="0"/>
          </a:p>
        </p:txBody>
      </p:sp>
      <p:grpSp>
        <p:nvGrpSpPr>
          <p:cNvPr id="2" name="Group 11"/>
          <p:cNvGrpSpPr/>
          <p:nvPr/>
        </p:nvGrpSpPr>
        <p:grpSpPr>
          <a:xfrm>
            <a:off x="7162800" y="2081484"/>
            <a:ext cx="1752600" cy="3452611"/>
            <a:chOff x="7162800" y="2081484"/>
            <a:chExt cx="1752600" cy="3452611"/>
          </a:xfrm>
        </p:grpSpPr>
        <p:sp>
          <p:nvSpPr>
            <p:cNvPr id="32" name="Rounded Rectangle 31"/>
            <p:cNvSpPr/>
            <p:nvPr/>
          </p:nvSpPr>
          <p:spPr>
            <a:xfrm>
              <a:off x="7162800" y="2081484"/>
              <a:ext cx="1737360" cy="766421"/>
            </a:xfrm>
            <a:prstGeom prst="roundRect">
              <a:avLst>
                <a:gd name="adj" fmla="val 10000"/>
              </a:avLst>
            </a:prstGeom>
            <a:blipFill rotWithShape="0">
              <a:blip r:embed="rId2" cstate="prin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33" name="Rounded Rectangle 32"/>
            <p:cNvSpPr/>
            <p:nvPr/>
          </p:nvSpPr>
          <p:spPr>
            <a:xfrm>
              <a:off x="7178040" y="3000305"/>
              <a:ext cx="1737360" cy="762000"/>
            </a:xfrm>
            <a:prstGeom prst="roundRect">
              <a:avLst>
                <a:gd name="adj" fmla="val 10000"/>
              </a:avLst>
            </a:prstGeom>
            <a:blipFill rotWithShape="0">
              <a:blip r:embed="rId3" cstate="prin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34" name="Rounded Rectangle 33"/>
            <p:cNvSpPr/>
            <p:nvPr/>
          </p:nvSpPr>
          <p:spPr>
            <a:xfrm>
              <a:off x="7162800" y="3886200"/>
              <a:ext cx="1737360" cy="762000"/>
            </a:xfrm>
            <a:prstGeom prst="roundRect">
              <a:avLst>
                <a:gd name="adj" fmla="val 10000"/>
              </a:avLst>
            </a:prstGeom>
            <a:blipFill rotWithShape="0">
              <a:blip r:embed="rId4" cstate="prin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sp>
          <p:nvSpPr>
            <p:cNvPr id="35" name="Rounded Rectangle 34"/>
            <p:cNvSpPr/>
            <p:nvPr/>
          </p:nvSpPr>
          <p:spPr>
            <a:xfrm>
              <a:off x="7178040" y="4800600"/>
              <a:ext cx="1737360" cy="733495"/>
            </a:xfrm>
            <a:prstGeom prst="roundRect">
              <a:avLst>
                <a:gd name="adj" fmla="val 10000"/>
              </a:avLst>
            </a:prstGeom>
            <a:blipFill rotWithShape="0">
              <a:blip r:embed="rId5" cstate="print"/>
              <a:stretch>
                <a:fillRect/>
              </a:stretch>
            </a:blipFill>
            <a:scene3d>
              <a:camera prst="orthographicFront">
                <a:rot lat="0" lon="0" rev="0"/>
              </a:camera>
              <a:lightRig rig="contrasting" dir="t">
                <a:rot lat="0" lon="0" rev="1200000"/>
              </a:lightRig>
            </a:scene3d>
            <a:sp3d z="300000" contourW="19050" prstMaterial="metal">
              <a:bevelT w="88900" h="203200"/>
              <a:bevelB w="165100" h="254000"/>
            </a:sp3d>
          </p:spPr>
          <p:style>
            <a:lnRef idx="0">
              <a:schemeClr val="dk2">
                <a:shade val="80000"/>
                <a:hueOff val="0"/>
                <a:satOff val="0"/>
                <a:lumOff val="0"/>
                <a:alphaOff val="0"/>
              </a:schemeClr>
            </a:lnRef>
            <a:fillRef idx="1">
              <a:scrgbClr r="0" g="0" b="0"/>
            </a:fillRef>
            <a:effectRef idx="1">
              <a:schemeClr val="dk2">
                <a:tint val="40000"/>
                <a:hueOff val="0"/>
                <a:satOff val="0"/>
                <a:lumOff val="0"/>
                <a:alphaOff val="0"/>
              </a:schemeClr>
            </a:effectRef>
            <a:fontRef idx="minor">
              <a:schemeClr val="lt1">
                <a:hueOff val="0"/>
                <a:satOff val="0"/>
                <a:lumOff val="0"/>
                <a:alphaOff val="0"/>
              </a:schemeClr>
            </a:fontRef>
          </p:style>
        </p:sp>
      </p:grpSp>
      <p:sp>
        <p:nvSpPr>
          <p:cNvPr id="10" name="TextBox 9"/>
          <p:cNvSpPr txBox="1"/>
          <p:nvPr/>
        </p:nvSpPr>
        <p:spPr>
          <a:xfrm>
            <a:off x="304800" y="6096000"/>
            <a:ext cx="7543800" cy="276999"/>
          </a:xfrm>
          <a:prstGeom prst="rect">
            <a:avLst/>
          </a:prstGeom>
          <a:noFill/>
        </p:spPr>
        <p:txBody>
          <a:bodyPr wrap="square" rtlCol="0">
            <a:spAutoFit/>
          </a:bodyPr>
          <a:lstStyle/>
          <a:p>
            <a:r>
              <a:rPr lang="en-US" sz="1200" dirty="0" smtClean="0">
                <a:solidFill>
                  <a:prstClr val="black"/>
                </a:solidFill>
                <a:latin typeface="Calibri" pitchFamily="34" charset="0"/>
                <a:cs typeface="Calibri" pitchFamily="34" charset="0"/>
              </a:rPr>
              <a:t>The logos are an example; it is possible that each of these chains may operate brands in other segments as well.</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50935712"/>
              </p:ext>
            </p:extLst>
          </p:nvPr>
        </p:nvGraphicFramePr>
        <p:xfrm>
          <a:off x="228600" y="1524000"/>
          <a:ext cx="8610600" cy="4946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Star Rating</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381000" y="2895600"/>
          <a:ext cx="853440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p:txBody>
          <a:bodyPr/>
          <a:lstStyle/>
          <a:p>
            <a:r>
              <a:rPr lang="en-US" dirty="0" smtClean="0"/>
              <a:t>Structure and Operations</a:t>
            </a:r>
            <a:endParaRPr lang="en-US" dirty="0"/>
          </a:p>
        </p:txBody>
      </p:sp>
      <p:sp>
        <p:nvSpPr>
          <p:cNvPr id="7" name="TextBox 6"/>
          <p:cNvSpPr txBox="1"/>
          <p:nvPr/>
        </p:nvSpPr>
        <p:spPr>
          <a:xfrm>
            <a:off x="304800" y="1600200"/>
            <a:ext cx="8534400" cy="1323439"/>
          </a:xfrm>
          <a:prstGeom prst="rect">
            <a:avLst/>
          </a:prstGeom>
          <a:noFill/>
        </p:spPr>
        <p:txBody>
          <a:bodyPr wrap="square" rtlCol="0">
            <a:spAutoFit/>
          </a:bodyPr>
          <a:lstStyle/>
          <a:p>
            <a:pPr marL="225425" indent="-225425">
              <a:buFont typeface="Arial" pitchFamily="34" charset="0"/>
              <a:buChar char="•"/>
            </a:pPr>
            <a:r>
              <a:rPr lang="en-US" sz="2000" dirty="0" smtClean="0"/>
              <a:t>Generally hotel companies are organized by brands. </a:t>
            </a:r>
            <a:r>
              <a:rPr lang="en-US" sz="2000" dirty="0" smtClean="0">
                <a:solidFill>
                  <a:srgbClr val="FF0000"/>
                </a:solidFill>
              </a:rPr>
              <a:t>Each brand will have multiple properties under that name. While it is necessary that the </a:t>
            </a:r>
            <a:r>
              <a:rPr lang="en-US" sz="2000" i="1" dirty="0" smtClean="0">
                <a:solidFill>
                  <a:srgbClr val="FF0000"/>
                </a:solidFill>
              </a:rPr>
              <a:t>brand</a:t>
            </a:r>
            <a:r>
              <a:rPr lang="en-US" sz="2000" dirty="0" smtClean="0">
                <a:solidFill>
                  <a:srgbClr val="FF0000"/>
                </a:solidFill>
              </a:rPr>
              <a:t> is owned by the parent company, individual properties or hotels may not be. </a:t>
            </a:r>
            <a:r>
              <a:rPr lang="en-US" sz="2000" dirty="0" smtClean="0"/>
              <a:t>They may be franchised or managed properties.</a:t>
            </a:r>
            <a:endParaRPr lang="en-US" sz="2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Bef>
                <a:spcPts val="0"/>
              </a:spcBef>
              <a:spcAft>
                <a:spcPts val="400"/>
              </a:spcAft>
            </a:pPr>
            <a:r>
              <a:rPr lang="en-US" sz="1800" dirty="0" smtClean="0"/>
              <a:t>Some ownership models are:</a:t>
            </a:r>
          </a:p>
          <a:p>
            <a:pPr lvl="1">
              <a:spcBef>
                <a:spcPts val="0"/>
              </a:spcBef>
              <a:spcAft>
                <a:spcPts val="400"/>
              </a:spcAft>
            </a:pPr>
            <a:r>
              <a:rPr lang="en-US" sz="1800" dirty="0" smtClean="0"/>
              <a:t>Ownership: Range from publicly held companies to family and individuals. The parent company owns the property.</a:t>
            </a:r>
            <a:endParaRPr lang="en-US" sz="1800" kern="0" dirty="0" smtClean="0">
              <a:latin typeface="Calibri" pitchFamily="34" charset="0"/>
              <a:cs typeface="Calibri" pitchFamily="34" charset="0"/>
            </a:endParaRPr>
          </a:p>
          <a:p>
            <a:pPr lvl="1">
              <a:spcBef>
                <a:spcPts val="0"/>
              </a:spcBef>
              <a:spcAft>
                <a:spcPts val="400"/>
              </a:spcAft>
            </a:pPr>
            <a:r>
              <a:rPr lang="en-US" sz="1800" kern="0" dirty="0" smtClean="0">
                <a:latin typeface="Calibri" pitchFamily="34" charset="0"/>
                <a:cs typeface="Calibri" pitchFamily="34" charset="0"/>
              </a:rPr>
              <a:t>Chain:</a:t>
            </a:r>
            <a:r>
              <a:rPr lang="en-US" sz="1800" b="1" kern="0" dirty="0" smtClean="0">
                <a:latin typeface="Calibri" pitchFamily="34" charset="0"/>
                <a:cs typeface="Calibri" pitchFamily="34" charset="0"/>
              </a:rPr>
              <a:t> </a:t>
            </a:r>
            <a:r>
              <a:rPr lang="en-US" sz="1800" kern="0" dirty="0" smtClean="0">
                <a:latin typeface="Calibri" pitchFamily="34" charset="0"/>
                <a:cs typeface="Calibri" pitchFamily="34" charset="0"/>
              </a:rPr>
              <a:t>A collection of hotels that are either owned by one organization or have a strong management or franchise agreements which dictates how each hotel will operate. </a:t>
            </a:r>
          </a:p>
          <a:p>
            <a:pPr lvl="1">
              <a:spcBef>
                <a:spcPts val="0"/>
              </a:spcBef>
              <a:spcAft>
                <a:spcPts val="400"/>
              </a:spcAft>
            </a:pPr>
            <a:r>
              <a:rPr lang="en-US" sz="1800" dirty="0" smtClean="0">
                <a:solidFill>
                  <a:srgbClr val="FF0000"/>
                </a:solidFill>
              </a:rPr>
              <a:t>Franchise:</a:t>
            </a:r>
            <a:r>
              <a:rPr lang="en-US" sz="1800" b="1" dirty="0" smtClean="0">
                <a:solidFill>
                  <a:srgbClr val="FF0000"/>
                </a:solidFill>
              </a:rPr>
              <a:t> </a:t>
            </a:r>
            <a:r>
              <a:rPr lang="en-US" sz="1800" kern="0" dirty="0" smtClean="0">
                <a:solidFill>
                  <a:srgbClr val="FF0000"/>
                </a:solidFill>
                <a:latin typeface="Calibri" pitchFamily="34" charset="0"/>
                <a:cs typeface="Calibri" pitchFamily="34" charset="0"/>
              </a:rPr>
              <a:t>Collection of individual hotels who align themselves to a brand name, in return for franchise fees receive marketing, purchasing, and reservation management services. </a:t>
            </a:r>
            <a:r>
              <a:rPr lang="en-US" sz="1800" dirty="0" smtClean="0">
                <a:solidFill>
                  <a:srgbClr val="FF0000"/>
                </a:solidFill>
              </a:rPr>
              <a:t>Franchisees pay a fixed percent of receipts to a franchiser for advertising and royalties. Some hotel franchisers lease the structure to the franchisee for a monthly rate or a percentage of sale</a:t>
            </a:r>
            <a:r>
              <a:rPr lang="en-US" sz="1800" dirty="0" smtClean="0"/>
              <a:t>.</a:t>
            </a:r>
          </a:p>
          <a:p>
            <a:pPr lvl="1">
              <a:spcBef>
                <a:spcPts val="0"/>
              </a:spcBef>
              <a:spcAft>
                <a:spcPts val="400"/>
              </a:spcAft>
            </a:pPr>
            <a:r>
              <a:rPr lang="en-US" sz="1800" dirty="0" smtClean="0">
                <a:solidFill>
                  <a:srgbClr val="FF0000"/>
                </a:solidFill>
              </a:rPr>
              <a:t>Management: Hotel companies sign a contract with independent property owners to operate and manage the hotel under their brand.</a:t>
            </a:r>
          </a:p>
          <a:p>
            <a:pPr lvl="1" eaLnBrk="0" hangingPunct="0">
              <a:spcBef>
                <a:spcPts val="0"/>
              </a:spcBef>
              <a:spcAft>
                <a:spcPts val="400"/>
              </a:spcAft>
              <a:defRPr/>
            </a:pPr>
            <a:r>
              <a:rPr lang="en-US" sz="1800" kern="0" dirty="0" smtClean="0">
                <a:solidFill>
                  <a:srgbClr val="FF0000"/>
                </a:solidFill>
                <a:latin typeface="Calibri" pitchFamily="34" charset="0"/>
                <a:cs typeface="Calibri" pitchFamily="34" charset="0"/>
              </a:rPr>
              <a:t>Consortia: Collections of hotels that buy the services of a central organization.</a:t>
            </a:r>
          </a:p>
          <a:p>
            <a:pPr lvl="1" eaLnBrk="0" hangingPunct="0">
              <a:spcBef>
                <a:spcPts val="0"/>
              </a:spcBef>
              <a:spcAft>
                <a:spcPts val="400"/>
              </a:spcAft>
              <a:defRPr/>
            </a:pPr>
            <a:r>
              <a:rPr lang="en-US" sz="1800" kern="0" dirty="0" smtClean="0">
                <a:latin typeface="Calibri" pitchFamily="34" charset="0"/>
                <a:cs typeface="Calibri" pitchFamily="34" charset="0"/>
              </a:rPr>
              <a:t>Representation: Provides a variety of services to independent hotels or very small hotel groups.</a:t>
            </a:r>
          </a:p>
          <a:p>
            <a:pPr>
              <a:spcBef>
                <a:spcPts val="0"/>
              </a:spcBef>
              <a:spcAft>
                <a:spcPts val="400"/>
              </a:spcAft>
            </a:pPr>
            <a:endParaRPr lang="en-US" sz="1800" dirty="0"/>
          </a:p>
        </p:txBody>
      </p:sp>
      <p:sp>
        <p:nvSpPr>
          <p:cNvPr id="2" name="Title 1"/>
          <p:cNvSpPr>
            <a:spLocks noGrp="1"/>
          </p:cNvSpPr>
          <p:nvPr>
            <p:ph type="title"/>
          </p:nvPr>
        </p:nvSpPr>
        <p:spPr/>
        <p:txBody>
          <a:bodyPr/>
          <a:lstStyle/>
          <a:p>
            <a:r>
              <a:rPr lang="en-US" dirty="0" smtClean="0"/>
              <a:t>Ownership Model</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ontent Placeholder 40"/>
          <p:cNvSpPr>
            <a:spLocks noGrp="1"/>
          </p:cNvSpPr>
          <p:nvPr>
            <p:ph idx="1"/>
          </p:nvPr>
        </p:nvSpPr>
        <p:spPr/>
        <p:txBody>
          <a:bodyPr/>
          <a:lstStyle/>
          <a:p>
            <a:pPr>
              <a:spcBef>
                <a:spcPts val="0"/>
              </a:spcBef>
              <a:spcAft>
                <a:spcPts val="0"/>
              </a:spcAft>
            </a:pPr>
            <a:r>
              <a:rPr sz="2000" dirty="0" smtClean="0"/>
              <a:t>There are four basic types of hotel ownership and management. They are:</a:t>
            </a:r>
          </a:p>
          <a:p>
            <a:pPr marL="688975" indent="-292100">
              <a:spcBef>
                <a:spcPts val="0"/>
              </a:spcBef>
              <a:buFont typeface="Calibri" pitchFamily="34" charset="0"/>
              <a:buChar char="―"/>
            </a:pPr>
            <a:r>
              <a:rPr lang="en-US" sz="1800" dirty="0" smtClean="0">
                <a:solidFill>
                  <a:srgbClr val="FF0000"/>
                </a:solidFill>
              </a:rPr>
              <a:t>Owned </a:t>
            </a:r>
            <a:r>
              <a:rPr sz="1800" dirty="0" smtClean="0">
                <a:solidFill>
                  <a:srgbClr val="FF0000"/>
                </a:solidFill>
              </a:rPr>
              <a:t>and operated hotel: </a:t>
            </a:r>
            <a:r>
              <a:rPr lang="en-US" sz="1800" dirty="0" smtClean="0">
                <a:solidFill>
                  <a:srgbClr val="FF0000"/>
                </a:solidFill>
              </a:rPr>
              <a:t>May </a:t>
            </a:r>
            <a:r>
              <a:rPr sz="1800" dirty="0" smtClean="0">
                <a:solidFill>
                  <a:srgbClr val="FF0000"/>
                </a:solidFill>
              </a:rPr>
              <a:t>have investors or others with a financial interest in the hotel, but the ownership structure is in one person or company's name. </a:t>
            </a:r>
          </a:p>
          <a:p>
            <a:pPr marL="688975" indent="-292100">
              <a:spcBef>
                <a:spcPts val="0"/>
              </a:spcBef>
              <a:buFont typeface="Calibri" pitchFamily="34" charset="0"/>
              <a:buChar char="―"/>
            </a:pPr>
            <a:r>
              <a:rPr lang="en-US" sz="1800" dirty="0" smtClean="0">
                <a:solidFill>
                  <a:srgbClr val="FF0000"/>
                </a:solidFill>
              </a:rPr>
              <a:t>Managed </a:t>
            </a:r>
            <a:r>
              <a:rPr sz="1800" dirty="0" smtClean="0">
                <a:solidFill>
                  <a:srgbClr val="FF0000"/>
                </a:solidFill>
              </a:rPr>
              <a:t>hotel: </a:t>
            </a:r>
            <a:r>
              <a:rPr lang="en-US" sz="1800" dirty="0" smtClean="0">
                <a:solidFill>
                  <a:srgbClr val="FF0000"/>
                </a:solidFill>
              </a:rPr>
              <a:t>Also </a:t>
            </a:r>
            <a:r>
              <a:rPr sz="1800" dirty="0" smtClean="0">
                <a:solidFill>
                  <a:srgbClr val="FF0000"/>
                </a:solidFill>
              </a:rPr>
              <a:t>privately owned; but has signed an agreement with another hotel brand to run the hotel operations.</a:t>
            </a:r>
          </a:p>
          <a:p>
            <a:pPr marL="688975" indent="-292100">
              <a:spcBef>
                <a:spcPts val="0"/>
              </a:spcBef>
              <a:buFont typeface="Calibri" pitchFamily="34" charset="0"/>
              <a:buChar char="―"/>
            </a:pPr>
            <a:r>
              <a:rPr lang="en-US" sz="1800" dirty="0" smtClean="0">
                <a:solidFill>
                  <a:srgbClr val="FF0000"/>
                </a:solidFill>
              </a:rPr>
              <a:t>Leased </a:t>
            </a:r>
            <a:r>
              <a:rPr sz="1800" dirty="0" smtClean="0">
                <a:solidFill>
                  <a:srgbClr val="FF0000"/>
                </a:solidFill>
              </a:rPr>
              <a:t>hotels: </a:t>
            </a:r>
            <a:r>
              <a:rPr lang="en-US" sz="1800" dirty="0" smtClean="0">
                <a:solidFill>
                  <a:srgbClr val="FF0000"/>
                </a:solidFill>
              </a:rPr>
              <a:t>Owned </a:t>
            </a:r>
            <a:r>
              <a:rPr sz="1800" dirty="0" smtClean="0">
                <a:solidFill>
                  <a:srgbClr val="FF0000"/>
                </a:solidFill>
              </a:rPr>
              <a:t>by an individual or company, but the physical building is on lease.</a:t>
            </a:r>
          </a:p>
          <a:p>
            <a:pPr marL="688975" indent="-292100">
              <a:spcBef>
                <a:spcPts val="0"/>
              </a:spcBef>
              <a:buFont typeface="Calibri" pitchFamily="34" charset="0"/>
              <a:buChar char="―"/>
            </a:pPr>
            <a:r>
              <a:rPr lang="en-US" sz="1800" dirty="0" smtClean="0">
                <a:solidFill>
                  <a:srgbClr val="FF0000"/>
                </a:solidFill>
              </a:rPr>
              <a:t>Franchise </a:t>
            </a:r>
            <a:r>
              <a:rPr sz="1800" dirty="0" smtClean="0">
                <a:solidFill>
                  <a:srgbClr val="FF0000"/>
                </a:solidFill>
              </a:rPr>
              <a:t>operation: </a:t>
            </a:r>
            <a:r>
              <a:rPr lang="en-US" sz="1800" dirty="0" smtClean="0">
                <a:solidFill>
                  <a:srgbClr val="FF0000"/>
                </a:solidFill>
              </a:rPr>
              <a:t>Privately </a:t>
            </a:r>
            <a:r>
              <a:rPr sz="1800" dirty="0" smtClean="0">
                <a:solidFill>
                  <a:srgbClr val="FF0000"/>
                </a:solidFill>
              </a:rPr>
              <a:t>owned; but the owner pays an up-front fee to purchase the franchise along with ongoing royalties</a:t>
            </a:r>
            <a:r>
              <a:rPr sz="1800" dirty="0" smtClean="0"/>
              <a:t>. </a:t>
            </a:r>
          </a:p>
          <a:p>
            <a:endParaRPr lang="en-US" sz="1600" dirty="0"/>
          </a:p>
        </p:txBody>
      </p:sp>
      <p:sp>
        <p:nvSpPr>
          <p:cNvPr id="40" name="Title 1"/>
          <p:cNvSpPr>
            <a:spLocks noGrp="1"/>
          </p:cNvSpPr>
          <p:nvPr>
            <p:ph type="title"/>
          </p:nvPr>
        </p:nvSpPr>
        <p:spPr/>
        <p:txBody>
          <a:bodyPr/>
          <a:lstStyle/>
          <a:p>
            <a:r>
              <a:rPr lang="en-US" dirty="0" smtClean="0"/>
              <a:t>Industry Operations</a:t>
            </a:r>
            <a:endParaRPr lang="en-US" dirty="0"/>
          </a:p>
        </p:txBody>
      </p:sp>
      <p:graphicFrame>
        <p:nvGraphicFramePr>
          <p:cNvPr id="44" name="Content Placeholder 4"/>
          <p:cNvGraphicFramePr>
            <a:graphicFrameLocks/>
          </p:cNvGraphicFramePr>
          <p:nvPr>
            <p:extLst>
              <p:ext uri="{D42A27DB-BD31-4B8C-83A1-F6EECF244321}">
                <p14:modId xmlns:p14="http://schemas.microsoft.com/office/powerpoint/2010/main" val="3210532717"/>
              </p:ext>
            </p:extLst>
          </p:nvPr>
        </p:nvGraphicFramePr>
        <p:xfrm>
          <a:off x="609600" y="4267200"/>
          <a:ext cx="8305797" cy="2198618"/>
        </p:xfrm>
        <a:graphic>
          <a:graphicData uri="http://schemas.openxmlformats.org/drawingml/2006/table">
            <a:tbl>
              <a:tblPr firstRow="1" bandRow="1">
                <a:tableStyleId>{2D5ABB26-0587-4C30-8999-92F81FD0307C}</a:tableStyleId>
              </a:tblPr>
              <a:tblGrid>
                <a:gridCol w="1165726"/>
                <a:gridCol w="1039353"/>
                <a:gridCol w="1029036"/>
                <a:gridCol w="955535"/>
                <a:gridCol w="1102540"/>
                <a:gridCol w="1029036"/>
                <a:gridCol w="1029036"/>
                <a:gridCol w="955535"/>
              </a:tblGrid>
              <a:tr h="403164">
                <a:tc>
                  <a:txBody>
                    <a:bodyPr/>
                    <a:lstStyle/>
                    <a:p>
                      <a:endParaRPr lang="en-US" sz="1050" dirty="0"/>
                    </a:p>
                  </a:txBody>
                  <a:tcPr marL="90645" marR="90645">
                    <a:solidFill>
                      <a:schemeClr val="bg2">
                        <a:lumMod val="90000"/>
                      </a:schemeClr>
                    </a:solidFill>
                  </a:tcPr>
                </a:tc>
                <a:tc>
                  <a:txBody>
                    <a:bodyPr/>
                    <a:lstStyle/>
                    <a:p>
                      <a:r>
                        <a:rPr lang="en-US" sz="1100" dirty="0" smtClean="0"/>
                        <a:t>Construction</a:t>
                      </a:r>
                      <a:endParaRPr lang="en-US" sz="1100" dirty="0"/>
                    </a:p>
                  </a:txBody>
                  <a:tcPr marL="90645" marR="90645">
                    <a:solidFill>
                      <a:schemeClr val="bg2">
                        <a:lumMod val="90000"/>
                      </a:schemeClr>
                    </a:solidFill>
                  </a:tcPr>
                </a:tc>
                <a:tc>
                  <a:txBody>
                    <a:bodyPr/>
                    <a:lstStyle/>
                    <a:p>
                      <a:r>
                        <a:rPr lang="en-US" sz="1100" dirty="0" smtClean="0"/>
                        <a:t>Operating</a:t>
                      </a:r>
                      <a:r>
                        <a:rPr lang="en-US" sz="1100" baseline="0" dirty="0" smtClean="0"/>
                        <a:t> Procedure</a:t>
                      </a:r>
                      <a:endParaRPr lang="en-US" sz="1100" dirty="0"/>
                    </a:p>
                  </a:txBody>
                  <a:tcPr marL="90645" marR="90645">
                    <a:solidFill>
                      <a:schemeClr val="bg2">
                        <a:lumMod val="90000"/>
                      </a:schemeClr>
                    </a:solidFill>
                  </a:tcPr>
                </a:tc>
                <a:tc>
                  <a:txBody>
                    <a:bodyPr/>
                    <a:lstStyle/>
                    <a:p>
                      <a:r>
                        <a:rPr lang="en-US" sz="1100" dirty="0" smtClean="0"/>
                        <a:t>Manpower</a:t>
                      </a:r>
                      <a:endParaRPr lang="en-US" sz="1100" dirty="0"/>
                    </a:p>
                  </a:txBody>
                  <a:tcPr marL="90645" marR="90645">
                    <a:solidFill>
                      <a:schemeClr val="bg2">
                        <a:lumMod val="90000"/>
                      </a:schemeClr>
                    </a:solidFill>
                  </a:tcPr>
                </a:tc>
                <a:tc>
                  <a:txBody>
                    <a:bodyPr/>
                    <a:lstStyle/>
                    <a:p>
                      <a:r>
                        <a:rPr lang="en-US" sz="1100" dirty="0" smtClean="0"/>
                        <a:t>Central Procurement</a:t>
                      </a:r>
                      <a:endParaRPr lang="en-US" sz="1100" dirty="0"/>
                    </a:p>
                  </a:txBody>
                  <a:tcPr marL="90645" marR="90645">
                    <a:solidFill>
                      <a:schemeClr val="bg2">
                        <a:lumMod val="90000"/>
                      </a:schemeClr>
                    </a:solidFill>
                  </a:tcPr>
                </a:tc>
                <a:tc>
                  <a:txBody>
                    <a:bodyPr/>
                    <a:lstStyle/>
                    <a:p>
                      <a:r>
                        <a:rPr lang="en-US" sz="1100" dirty="0" smtClean="0"/>
                        <a:t>Loyalty Program</a:t>
                      </a:r>
                      <a:endParaRPr lang="en-US" sz="1100" dirty="0"/>
                    </a:p>
                  </a:txBody>
                  <a:tcPr marL="90645" marR="90645">
                    <a:solidFill>
                      <a:schemeClr val="bg2">
                        <a:lumMod val="90000"/>
                      </a:schemeClr>
                    </a:solidFill>
                  </a:tcPr>
                </a:tc>
                <a:tc>
                  <a:txBody>
                    <a:bodyPr/>
                    <a:lstStyle/>
                    <a:p>
                      <a:r>
                        <a:rPr lang="en-US" sz="1100" dirty="0" smtClean="0"/>
                        <a:t>Central</a:t>
                      </a:r>
                    </a:p>
                    <a:p>
                      <a:r>
                        <a:rPr lang="en-US" sz="1100" dirty="0" smtClean="0"/>
                        <a:t>Reservations</a:t>
                      </a:r>
                      <a:endParaRPr lang="en-US" sz="1100" dirty="0"/>
                    </a:p>
                  </a:txBody>
                  <a:tcPr marL="90645" marR="90645">
                    <a:solidFill>
                      <a:schemeClr val="bg2">
                        <a:lumMod val="90000"/>
                      </a:schemeClr>
                    </a:solidFill>
                  </a:tcPr>
                </a:tc>
                <a:tc>
                  <a:txBody>
                    <a:bodyPr/>
                    <a:lstStyle/>
                    <a:p>
                      <a:r>
                        <a:rPr lang="en-US" sz="1100" dirty="0" smtClean="0"/>
                        <a:t>Other Applications</a:t>
                      </a:r>
                      <a:endParaRPr lang="en-US" sz="1100" dirty="0"/>
                    </a:p>
                  </a:txBody>
                  <a:tcPr marL="90645" marR="90645">
                    <a:solidFill>
                      <a:schemeClr val="bg2">
                        <a:lumMod val="90000"/>
                      </a:schemeClr>
                    </a:solidFill>
                  </a:tcPr>
                </a:tc>
              </a:tr>
              <a:tr h="3695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FF0000"/>
                          </a:solidFill>
                          <a:latin typeface="+mn-lt"/>
                          <a:ea typeface="+mn-ea"/>
                          <a:cs typeface="+mn-cs"/>
                        </a:rPr>
                        <a:t>Ownership</a:t>
                      </a:r>
                      <a:endParaRPr lang="en-US" sz="1200" kern="1200" dirty="0">
                        <a:solidFill>
                          <a:srgbClr val="FF0000"/>
                        </a:solidFill>
                        <a:latin typeface="+mn-lt"/>
                        <a:ea typeface="+mn-ea"/>
                        <a:cs typeface="+mn-cs"/>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a:solidFill>
                          <a:srgbClr val="FF0000"/>
                        </a:solidFill>
                      </a:endParaRPr>
                    </a:p>
                  </a:txBody>
                  <a:tcPr marL="90645" marR="90645">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B w="12700" cap="flat" cmpd="sng" algn="ctr">
                      <a:solidFill>
                        <a:schemeClr val="tx1"/>
                      </a:solidFill>
                      <a:prstDash val="solid"/>
                      <a:round/>
                      <a:headEnd type="none" w="med" len="med"/>
                      <a:tailEnd type="none" w="med" len="med"/>
                    </a:lnB>
                  </a:tcPr>
                </a:tc>
              </a:tr>
              <a:tr h="516382">
                <a:tc>
                  <a:txBody>
                    <a:bodyPr/>
                    <a:lstStyle/>
                    <a:p>
                      <a:r>
                        <a:rPr lang="en-US" sz="1200" dirty="0" smtClean="0">
                          <a:solidFill>
                            <a:srgbClr val="FF0000"/>
                          </a:solidFill>
                        </a:rPr>
                        <a:t>Management Contract</a:t>
                      </a:r>
                      <a:endParaRPr lang="en-US" sz="12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9567">
                <a:tc>
                  <a:txBody>
                    <a:bodyPr/>
                    <a:lstStyle/>
                    <a:p>
                      <a:pPr marL="0" algn="l" defTabSz="914400" rtl="0" eaLnBrk="1" latinLnBrk="0" hangingPunct="1"/>
                      <a:r>
                        <a:rPr lang="en-US" sz="1200" kern="1200" dirty="0" smtClean="0">
                          <a:solidFill>
                            <a:srgbClr val="FF0000"/>
                          </a:solidFill>
                          <a:latin typeface="+mn-lt"/>
                          <a:ea typeface="+mn-ea"/>
                          <a:cs typeface="+mn-cs"/>
                        </a:rPr>
                        <a:t>Leased</a:t>
                      </a:r>
                      <a:endParaRPr lang="en-US" sz="1200" kern="1200" dirty="0">
                        <a:solidFill>
                          <a:srgbClr val="FF0000"/>
                        </a:solidFill>
                        <a:latin typeface="+mn-lt"/>
                        <a:ea typeface="+mn-ea"/>
                        <a:cs typeface="+mn-cs"/>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163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rgbClr val="FF0000"/>
                          </a:solidFill>
                          <a:latin typeface="+mn-lt"/>
                          <a:ea typeface="+mn-ea"/>
                          <a:cs typeface="+mn-cs"/>
                        </a:rPr>
                        <a:t>Franchise</a:t>
                      </a:r>
                      <a:endParaRPr lang="en-US" sz="1200" kern="1200" dirty="0">
                        <a:solidFill>
                          <a:srgbClr val="FF0000"/>
                        </a:solidFill>
                        <a:latin typeface="+mn-lt"/>
                        <a:ea typeface="+mn-ea"/>
                        <a:cs typeface="+mn-cs"/>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c>
                  <a:txBody>
                    <a:bodyPr/>
                    <a:lstStyle/>
                    <a:p>
                      <a:endParaRPr lang="en-US" sz="1400" dirty="0">
                        <a:solidFill>
                          <a:srgbClr val="FF0000"/>
                        </a:solidFill>
                      </a:endParaRPr>
                    </a:p>
                  </a:txBody>
                  <a:tcPr marL="90645" marR="90645">
                    <a:lnT w="12700" cap="flat" cmpd="sng" algn="ctr">
                      <a:solidFill>
                        <a:schemeClr val="tx1"/>
                      </a:solidFill>
                      <a:prstDash val="solid"/>
                      <a:round/>
                      <a:headEnd type="none" w="med" len="med"/>
                      <a:tailEnd type="none" w="med" len="med"/>
                    </a:lnT>
                  </a:tcPr>
                </a:tc>
              </a:tr>
            </a:tbl>
          </a:graphicData>
        </a:graphic>
      </p:graphicFrame>
      <p:grpSp>
        <p:nvGrpSpPr>
          <p:cNvPr id="2" name="Group 44"/>
          <p:cNvGrpSpPr/>
          <p:nvPr/>
        </p:nvGrpSpPr>
        <p:grpSpPr>
          <a:xfrm>
            <a:off x="3200400" y="6400800"/>
            <a:ext cx="2743200" cy="200812"/>
            <a:chOff x="615616" y="5681244"/>
            <a:chExt cx="3041984" cy="357461"/>
          </a:xfrm>
        </p:grpSpPr>
        <p:sp>
          <p:nvSpPr>
            <p:cNvPr id="46" name="5-Point Star 45"/>
            <p:cNvSpPr/>
            <p:nvPr/>
          </p:nvSpPr>
          <p:spPr>
            <a:xfrm>
              <a:off x="615616" y="5779567"/>
              <a:ext cx="146384" cy="164022"/>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5-Point Star 46"/>
            <p:cNvSpPr/>
            <p:nvPr/>
          </p:nvSpPr>
          <p:spPr>
            <a:xfrm>
              <a:off x="1519990" y="5779568"/>
              <a:ext cx="156411" cy="164022"/>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5-Point Star 47"/>
            <p:cNvSpPr/>
            <p:nvPr/>
          </p:nvSpPr>
          <p:spPr>
            <a:xfrm>
              <a:off x="2999874" y="5779568"/>
              <a:ext cx="124326" cy="16402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762000" y="5681246"/>
              <a:ext cx="533400" cy="357453"/>
            </a:xfrm>
            <a:prstGeom prst="rect">
              <a:avLst/>
            </a:prstGeom>
            <a:noFill/>
          </p:spPr>
          <p:txBody>
            <a:bodyPr wrap="square" rtlCol="0">
              <a:spAutoFit/>
            </a:bodyPr>
            <a:lstStyle/>
            <a:p>
              <a:r>
                <a:rPr lang="en-US" sz="1200" dirty="0" smtClean="0"/>
                <a:t>Yes</a:t>
              </a:r>
              <a:endParaRPr lang="en-US" sz="1200" dirty="0"/>
            </a:p>
          </p:txBody>
        </p:sp>
        <p:sp>
          <p:nvSpPr>
            <p:cNvPr id="50" name="TextBox 49"/>
            <p:cNvSpPr txBox="1"/>
            <p:nvPr/>
          </p:nvSpPr>
          <p:spPr>
            <a:xfrm>
              <a:off x="1676400" y="5681244"/>
              <a:ext cx="994610" cy="357452"/>
            </a:xfrm>
            <a:prstGeom prst="rect">
              <a:avLst/>
            </a:prstGeom>
            <a:noFill/>
          </p:spPr>
          <p:txBody>
            <a:bodyPr wrap="square" rtlCol="0">
              <a:spAutoFit/>
            </a:bodyPr>
            <a:lstStyle/>
            <a:p>
              <a:r>
                <a:rPr lang="en-US" sz="1200" dirty="0" smtClean="0"/>
                <a:t>Sometimes</a:t>
              </a:r>
              <a:endParaRPr lang="en-US" sz="1200" dirty="0"/>
            </a:p>
          </p:txBody>
        </p:sp>
        <p:sp>
          <p:nvSpPr>
            <p:cNvPr id="51" name="TextBox 50"/>
            <p:cNvSpPr txBox="1"/>
            <p:nvPr/>
          </p:nvSpPr>
          <p:spPr>
            <a:xfrm>
              <a:off x="3124200" y="5681252"/>
              <a:ext cx="533400" cy="357453"/>
            </a:xfrm>
            <a:prstGeom prst="rect">
              <a:avLst/>
            </a:prstGeom>
            <a:noFill/>
          </p:spPr>
          <p:txBody>
            <a:bodyPr wrap="square" rtlCol="0">
              <a:spAutoFit/>
            </a:bodyPr>
            <a:lstStyle/>
            <a:p>
              <a:r>
                <a:rPr lang="en-US" sz="1200" dirty="0" smtClean="0"/>
                <a:t>No</a:t>
              </a:r>
              <a:endParaRPr lang="en-US" sz="1200" dirty="0"/>
            </a:p>
          </p:txBody>
        </p:sp>
      </p:grpSp>
      <p:grpSp>
        <p:nvGrpSpPr>
          <p:cNvPr id="3" name="Group 51"/>
          <p:cNvGrpSpPr/>
          <p:nvPr/>
        </p:nvGrpSpPr>
        <p:grpSpPr>
          <a:xfrm>
            <a:off x="2057400" y="4800600"/>
            <a:ext cx="6324600" cy="1447800"/>
            <a:chOff x="1676400" y="3021106"/>
            <a:chExt cx="6705600" cy="1958788"/>
          </a:xfrm>
        </p:grpSpPr>
        <p:sp>
          <p:nvSpPr>
            <p:cNvPr id="53" name="5-Point Star 52"/>
            <p:cNvSpPr/>
            <p:nvPr/>
          </p:nvSpPr>
          <p:spPr>
            <a:xfrm>
              <a:off x="16764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5-Point Star 53"/>
            <p:cNvSpPr/>
            <p:nvPr/>
          </p:nvSpPr>
          <p:spPr>
            <a:xfrm>
              <a:off x="26670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5-Point Star 54"/>
            <p:cNvSpPr/>
            <p:nvPr/>
          </p:nvSpPr>
          <p:spPr>
            <a:xfrm>
              <a:off x="37338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5-Point Star 55"/>
            <p:cNvSpPr/>
            <p:nvPr/>
          </p:nvSpPr>
          <p:spPr>
            <a:xfrm>
              <a:off x="48006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5-Point Star 56"/>
            <p:cNvSpPr/>
            <p:nvPr/>
          </p:nvSpPr>
          <p:spPr>
            <a:xfrm>
              <a:off x="60198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5-Point Star 57"/>
            <p:cNvSpPr/>
            <p:nvPr/>
          </p:nvSpPr>
          <p:spPr>
            <a:xfrm>
              <a:off x="70866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5-Point Star 58"/>
            <p:cNvSpPr/>
            <p:nvPr/>
          </p:nvSpPr>
          <p:spPr>
            <a:xfrm>
              <a:off x="8153400" y="3021106"/>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5-Point Star 59"/>
            <p:cNvSpPr/>
            <p:nvPr/>
          </p:nvSpPr>
          <p:spPr>
            <a:xfrm>
              <a:off x="6019800" y="3581400"/>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5-Point Star 60"/>
            <p:cNvSpPr/>
            <p:nvPr/>
          </p:nvSpPr>
          <p:spPr>
            <a:xfrm>
              <a:off x="60198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5-Point Star 61"/>
            <p:cNvSpPr/>
            <p:nvPr/>
          </p:nvSpPr>
          <p:spPr>
            <a:xfrm>
              <a:off x="6019800" y="475129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5-Point Star 62"/>
            <p:cNvSpPr/>
            <p:nvPr/>
          </p:nvSpPr>
          <p:spPr>
            <a:xfrm>
              <a:off x="2667000" y="3581400"/>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5-Point Star 63"/>
            <p:cNvSpPr/>
            <p:nvPr/>
          </p:nvSpPr>
          <p:spPr>
            <a:xfrm>
              <a:off x="2667000" y="475129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5-Point Star 64"/>
            <p:cNvSpPr/>
            <p:nvPr/>
          </p:nvSpPr>
          <p:spPr>
            <a:xfrm>
              <a:off x="4800600" y="3581400"/>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5-Point Star 65"/>
            <p:cNvSpPr/>
            <p:nvPr/>
          </p:nvSpPr>
          <p:spPr>
            <a:xfrm>
              <a:off x="81534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5-Point Star 66"/>
            <p:cNvSpPr/>
            <p:nvPr/>
          </p:nvSpPr>
          <p:spPr>
            <a:xfrm>
              <a:off x="1676400" y="3581400"/>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5-Point Star 67"/>
            <p:cNvSpPr/>
            <p:nvPr/>
          </p:nvSpPr>
          <p:spPr>
            <a:xfrm>
              <a:off x="1676400" y="4751294"/>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5-Point Star 68"/>
            <p:cNvSpPr/>
            <p:nvPr/>
          </p:nvSpPr>
          <p:spPr>
            <a:xfrm>
              <a:off x="1676400" y="4235824"/>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5-Point Star 69"/>
            <p:cNvSpPr/>
            <p:nvPr/>
          </p:nvSpPr>
          <p:spPr>
            <a:xfrm>
              <a:off x="7086600" y="3581400"/>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5-Point Star 70"/>
            <p:cNvSpPr/>
            <p:nvPr/>
          </p:nvSpPr>
          <p:spPr>
            <a:xfrm>
              <a:off x="70866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5-Point Star 71"/>
            <p:cNvSpPr/>
            <p:nvPr/>
          </p:nvSpPr>
          <p:spPr>
            <a:xfrm>
              <a:off x="7086600" y="475129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5-Point Star 72"/>
            <p:cNvSpPr/>
            <p:nvPr/>
          </p:nvSpPr>
          <p:spPr>
            <a:xfrm>
              <a:off x="8153400" y="3581400"/>
              <a:ext cx="228600" cy="22860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5-Point Star 73"/>
            <p:cNvSpPr/>
            <p:nvPr/>
          </p:nvSpPr>
          <p:spPr>
            <a:xfrm>
              <a:off x="8153400" y="4751294"/>
              <a:ext cx="228600" cy="22860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5-Point Star 74"/>
            <p:cNvSpPr/>
            <p:nvPr/>
          </p:nvSpPr>
          <p:spPr>
            <a:xfrm>
              <a:off x="3733800" y="4751294"/>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5-Point Star 75"/>
            <p:cNvSpPr/>
            <p:nvPr/>
          </p:nvSpPr>
          <p:spPr>
            <a:xfrm>
              <a:off x="4800600" y="4751294"/>
              <a:ext cx="228600" cy="2286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5-Point Star 76"/>
            <p:cNvSpPr/>
            <p:nvPr/>
          </p:nvSpPr>
          <p:spPr>
            <a:xfrm>
              <a:off x="26670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5-Point Star 77"/>
            <p:cNvSpPr/>
            <p:nvPr/>
          </p:nvSpPr>
          <p:spPr>
            <a:xfrm>
              <a:off x="37338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5-Point Star 78"/>
            <p:cNvSpPr/>
            <p:nvPr/>
          </p:nvSpPr>
          <p:spPr>
            <a:xfrm>
              <a:off x="3733800" y="3581400"/>
              <a:ext cx="228600" cy="228600"/>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5-Point Star 79"/>
            <p:cNvSpPr/>
            <p:nvPr/>
          </p:nvSpPr>
          <p:spPr>
            <a:xfrm>
              <a:off x="4800600" y="4235824"/>
              <a:ext cx="228600" cy="228600"/>
            </a:xfrm>
            <a:prstGeom prst="star5">
              <a:avLst/>
            </a:prstGeom>
            <a:solidFill>
              <a:srgbClr val="2D9F01"/>
            </a:solidFill>
            <a:ln>
              <a:solidFill>
                <a:srgbClr val="2D9F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524000" y="76200"/>
            <a:ext cx="7543800" cy="1143000"/>
          </a:xfrm>
          <a:prstGeom prst="rect">
            <a:avLst/>
          </a:prstGeom>
          <a:noFill/>
          <a:ln w="25400" cap="flat" cmpd="sng" algn="ctr">
            <a:noFill/>
            <a:prstDash val="solid"/>
          </a:ln>
          <a:effectLst/>
        </p:spPr>
        <p:txBody>
          <a:bodyPr anchor="ctr"/>
          <a:lstStyle/>
          <a:p>
            <a:pPr lvl="0" fontAlgn="base">
              <a:spcBef>
                <a:spcPct val="0"/>
              </a:spcBef>
              <a:spcAft>
                <a:spcPct val="0"/>
              </a:spcAft>
              <a:defRPr/>
            </a:pPr>
            <a:r>
              <a:rPr lang="en-US" sz="3600" dirty="0" smtClean="0">
                <a:solidFill>
                  <a:schemeClr val="lt1"/>
                </a:solidFill>
                <a:latin typeface="Verdana" pitchFamily="34" charset="0"/>
              </a:rPr>
              <a:t>Income Source of the Business</a:t>
            </a:r>
            <a:endParaRPr kumimoji="0" lang="en-US" sz="3600" b="0" i="0" u="none" strike="noStrike" kern="1200" cap="none" spc="0" normalizeH="0" baseline="0" noProof="0" dirty="0">
              <a:ln>
                <a:noFill/>
              </a:ln>
              <a:solidFill>
                <a:schemeClr val="lt1"/>
              </a:solidFill>
              <a:effectLst/>
              <a:uLnTx/>
              <a:uFillTx/>
              <a:latin typeface="Verdana" pitchFamily="34" charset="0"/>
              <a:ea typeface="+mn-ea"/>
              <a:cs typeface="+mn-cs"/>
            </a:endParaRPr>
          </a:p>
        </p:txBody>
      </p:sp>
      <p:graphicFrame>
        <p:nvGraphicFramePr>
          <p:cNvPr id="8" name="Content Placeholder 7"/>
          <p:cNvGraphicFramePr>
            <a:graphicFrameLocks noGrp="1"/>
          </p:cNvGraphicFramePr>
          <p:nvPr>
            <p:ph idx="1"/>
          </p:nvPr>
        </p:nvGraphicFramePr>
        <p:xfrm>
          <a:off x="228600" y="1609725"/>
          <a:ext cx="8610600" cy="4946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22755136"/>
              </p:ext>
            </p:extLst>
          </p:nvPr>
        </p:nvGraphicFramePr>
        <p:xfrm>
          <a:off x="381000" y="1447800"/>
          <a:ext cx="122682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p:cNvSpPr>
            <a:spLocks noGrp="1"/>
          </p:cNvSpPr>
          <p:nvPr>
            <p:ph type="title"/>
          </p:nvPr>
        </p:nvSpPr>
        <p:spPr/>
        <p:txBody>
          <a:bodyPr/>
          <a:lstStyle/>
          <a:p>
            <a:r>
              <a:rPr lang="en-US" dirty="0" smtClean="0"/>
              <a:t>Organization: Property Level</a:t>
            </a:r>
            <a:endParaRPr lang="en-US" dirty="0"/>
          </a:p>
        </p:txBody>
      </p:sp>
      <p:sp>
        <p:nvSpPr>
          <p:cNvPr id="7" name="TextBox 6"/>
          <p:cNvSpPr txBox="1"/>
          <p:nvPr/>
        </p:nvSpPr>
        <p:spPr>
          <a:xfrm>
            <a:off x="76200" y="1524000"/>
            <a:ext cx="8991600" cy="1015663"/>
          </a:xfrm>
          <a:prstGeom prst="rect">
            <a:avLst/>
          </a:prstGeom>
          <a:noFill/>
        </p:spPr>
        <p:txBody>
          <a:bodyPr wrap="square" rtlCol="0">
            <a:spAutoFit/>
          </a:bodyPr>
          <a:lstStyle/>
          <a:p>
            <a:pPr marL="225425" indent="-225425">
              <a:buFont typeface="Arial" pitchFamily="34" charset="0"/>
              <a:buChar char="•"/>
            </a:pPr>
            <a:r>
              <a:rPr lang="en-US" sz="2000" dirty="0" smtClean="0">
                <a:solidFill>
                  <a:srgbClr val="FF0000"/>
                </a:solidFill>
              </a:rPr>
              <a:t>At the property level the hotel’s operational structure may look like this; the organization may vary depending on the size and type of operation. This leads to many more functional departments or overlapping of responsibilities.</a:t>
            </a:r>
            <a:endParaRPr lang="en-US" sz="2000" dirty="0">
              <a:solidFill>
                <a:srgbClr val="FF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09725"/>
            <a:ext cx="8686800" cy="4105275"/>
          </a:xfrm>
        </p:spPr>
        <p:txBody>
          <a:bodyPr/>
          <a:lstStyle/>
          <a:p>
            <a:r>
              <a:rPr lang="en-US" sz="2000" dirty="0" smtClean="0"/>
              <a:t>What is Travel and Tourism?</a:t>
            </a:r>
          </a:p>
          <a:p>
            <a:pPr lvl="1"/>
            <a:r>
              <a:rPr lang="en-US" sz="1800" dirty="0" smtClean="0"/>
              <a:t>“The activities of persons travelling to and staying in places outside their usual environment for not more than one consecutive year for leisure, business, and other purposes”</a:t>
            </a:r>
          </a:p>
          <a:p>
            <a:pPr lvl="8">
              <a:buFont typeface="Calibri" pitchFamily="34" charset="0"/>
              <a:buChar char="—"/>
            </a:pPr>
            <a:r>
              <a:rPr lang="en-US" sz="1200" dirty="0" smtClean="0"/>
              <a:t>World Tourism Organization 1993</a:t>
            </a:r>
          </a:p>
          <a:p>
            <a:r>
              <a:rPr sz="2000" dirty="0" smtClean="0"/>
              <a:t>Travel includes, airlines, trains, cars, bus, and so on.</a:t>
            </a:r>
          </a:p>
          <a:p>
            <a:endParaRPr sz="2200" dirty="0" smtClean="0"/>
          </a:p>
          <a:p>
            <a:r>
              <a:rPr sz="2000" dirty="0" smtClean="0"/>
              <a:t>Hospitality includes hotels, restaurants, theme parks, cruise, and so on. </a:t>
            </a:r>
          </a:p>
          <a:p>
            <a:endParaRPr lang="en-US" sz="1600" dirty="0" smtClean="0"/>
          </a:p>
        </p:txBody>
      </p:sp>
      <p:sp>
        <p:nvSpPr>
          <p:cNvPr id="2" name="Title 1"/>
          <p:cNvSpPr>
            <a:spLocks noGrp="1"/>
          </p:cNvSpPr>
          <p:nvPr>
            <p:ph type="title"/>
          </p:nvPr>
        </p:nvSpPr>
        <p:spPr/>
        <p:txBody>
          <a:bodyPr/>
          <a:lstStyle/>
          <a:p>
            <a:r>
              <a:rPr lang="en-US" dirty="0" smtClean="0"/>
              <a:t>Travel and Hospitality</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5105400" y="1609725"/>
            <a:ext cx="3886200" cy="4946650"/>
          </a:xfrm>
        </p:spPr>
        <p:txBody>
          <a:bodyPr/>
          <a:lstStyle/>
          <a:p>
            <a:pPr lvl="0">
              <a:spcBef>
                <a:spcPts val="0"/>
              </a:spcBef>
            </a:pPr>
            <a:r>
              <a:rPr sz="2000" dirty="0" smtClean="0">
                <a:solidFill>
                  <a:srgbClr val="FF0000"/>
                </a:solidFill>
              </a:rPr>
              <a:t>Property Management System (PMS) is a computerized system at the property level. Some of its features are as follows:</a:t>
            </a:r>
          </a:p>
          <a:p>
            <a:pPr marL="569913" lvl="1" indent="-277813">
              <a:spcBef>
                <a:spcPts val="0"/>
              </a:spcBef>
            </a:pPr>
            <a:r>
              <a:rPr sz="1800" dirty="0" smtClean="0">
                <a:solidFill>
                  <a:srgbClr val="FF0000"/>
                </a:solidFill>
              </a:rPr>
              <a:t>It handles the daily routine transactions at a basic level. It is used to make reservations at the property level.</a:t>
            </a:r>
          </a:p>
          <a:p>
            <a:pPr marL="569913" lvl="1" indent="-277813">
              <a:spcBef>
                <a:spcPts val="0"/>
              </a:spcBef>
            </a:pPr>
            <a:r>
              <a:rPr sz="1800" dirty="0" smtClean="0">
                <a:solidFill>
                  <a:srgbClr val="FF0000"/>
                </a:solidFill>
              </a:rPr>
              <a:t>It links all operations in a hotel interfacing with Point of Sales (POS), telephones, door lock, and so on.</a:t>
            </a:r>
          </a:p>
          <a:p>
            <a:pPr marL="569913" lvl="1" indent="-277813">
              <a:spcBef>
                <a:spcPts val="0"/>
              </a:spcBef>
            </a:pPr>
            <a:r>
              <a:rPr sz="1800" dirty="0" smtClean="0">
                <a:solidFill>
                  <a:srgbClr val="FF0000"/>
                </a:solidFill>
              </a:rPr>
              <a:t>It can be interfaced with other third party systems.</a:t>
            </a:r>
          </a:p>
          <a:p>
            <a:pPr marL="569913" lvl="1" indent="-277813">
              <a:spcBef>
                <a:spcPts val="0"/>
              </a:spcBef>
            </a:pPr>
            <a:r>
              <a:rPr sz="1800" dirty="0" smtClean="0">
                <a:solidFill>
                  <a:srgbClr val="FF0000"/>
                </a:solidFill>
              </a:rPr>
              <a:t>It can store guest information.</a:t>
            </a:r>
          </a:p>
          <a:p>
            <a:pPr marL="569913" lvl="1" indent="-277813">
              <a:spcBef>
                <a:spcPts val="0"/>
              </a:spcBef>
            </a:pPr>
            <a:r>
              <a:rPr lang="en-US" sz="1800" dirty="0" smtClean="0">
                <a:solidFill>
                  <a:srgbClr val="FF0000"/>
                </a:solidFill>
              </a:rPr>
              <a:t>Only </a:t>
            </a:r>
            <a:r>
              <a:rPr sz="1800" dirty="0" smtClean="0">
                <a:solidFill>
                  <a:srgbClr val="FF0000"/>
                </a:solidFill>
              </a:rPr>
              <a:t>employees at the property have access to it.</a:t>
            </a:r>
          </a:p>
          <a:p>
            <a:pPr lvl="1">
              <a:spcBef>
                <a:spcPts val="0"/>
              </a:spcBef>
            </a:pPr>
            <a:endParaRPr lang="en-US" dirty="0"/>
          </a:p>
        </p:txBody>
      </p:sp>
      <p:sp>
        <p:nvSpPr>
          <p:cNvPr id="120835" name="Rectangle 2"/>
          <p:cNvSpPr>
            <a:spLocks noGrp="1" noChangeArrowheads="1"/>
          </p:cNvSpPr>
          <p:nvPr>
            <p:ph type="title"/>
          </p:nvPr>
        </p:nvSpPr>
        <p:spPr>
          <a:noFill/>
        </p:spPr>
        <p:txBody>
          <a:bodyPr/>
          <a:lstStyle/>
          <a:p>
            <a:pPr eaLnBrk="1" hangingPunct="1"/>
            <a:r>
              <a:rPr lang="en-US" dirty="0" smtClean="0"/>
              <a:t>Property Management System</a:t>
            </a:r>
          </a:p>
        </p:txBody>
      </p:sp>
      <p:graphicFrame>
        <p:nvGraphicFramePr>
          <p:cNvPr id="17" name="Diagram 16"/>
          <p:cNvGraphicFramePr/>
          <p:nvPr/>
        </p:nvGraphicFramePr>
        <p:xfrm>
          <a:off x="381000" y="1828800"/>
          <a:ext cx="44958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ontent Placeholder 42"/>
          <p:cNvSpPr>
            <a:spLocks noGrp="1"/>
          </p:cNvSpPr>
          <p:nvPr>
            <p:ph idx="1"/>
          </p:nvPr>
        </p:nvSpPr>
        <p:spPr/>
        <p:txBody>
          <a:bodyPr/>
          <a:lstStyle/>
          <a:p>
            <a:r>
              <a:rPr sz="2000" dirty="0" smtClean="0">
                <a:solidFill>
                  <a:srgbClr val="FF0000"/>
                </a:solidFill>
              </a:rPr>
              <a:t>The PMS automates hotel functions</a:t>
            </a:r>
            <a:r>
              <a:rPr sz="2000" dirty="0" smtClean="0"/>
              <a:t>. It can be integrated with other technology systems to send information to the various departments of a hotel.</a:t>
            </a:r>
          </a:p>
        </p:txBody>
      </p:sp>
      <p:sp>
        <p:nvSpPr>
          <p:cNvPr id="34820" name="Rectangle 2"/>
          <p:cNvSpPr>
            <a:spLocks noGrp="1" noChangeArrowheads="1"/>
          </p:cNvSpPr>
          <p:nvPr>
            <p:ph type="title"/>
          </p:nvPr>
        </p:nvSpPr>
        <p:spPr>
          <a:noFill/>
        </p:spPr>
        <p:txBody>
          <a:bodyPr/>
          <a:lstStyle/>
          <a:p>
            <a:pPr eaLnBrk="1" hangingPunct="1"/>
            <a:r>
              <a:rPr lang="en-US" dirty="0" smtClean="0">
                <a:ea typeface="Verdana" pitchFamily="34" charset="0"/>
                <a:cs typeface="Verdana" pitchFamily="34" charset="0"/>
              </a:rPr>
              <a:t>PMS Interfaces</a:t>
            </a:r>
          </a:p>
        </p:txBody>
      </p:sp>
      <p:sp>
        <p:nvSpPr>
          <p:cNvPr id="7" name="Rectangle 6"/>
          <p:cNvSpPr/>
          <p:nvPr/>
        </p:nvSpPr>
        <p:spPr>
          <a:xfrm>
            <a:off x="1926771" y="3654551"/>
            <a:ext cx="1334984" cy="1098331"/>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solidFill>
                  <a:sysClr val="windowText" lastClr="000000"/>
                </a:solidFill>
              </a:rPr>
              <a:t>Central Reservation and Customer Information System</a:t>
            </a:r>
            <a:endParaRPr lang="en-US" sz="1200" dirty="0">
              <a:solidFill>
                <a:sysClr val="windowText" lastClr="000000"/>
              </a:solidFill>
            </a:endParaRPr>
          </a:p>
        </p:txBody>
      </p:sp>
      <p:sp>
        <p:nvSpPr>
          <p:cNvPr id="8" name="Rectangle 7"/>
          <p:cNvSpPr/>
          <p:nvPr/>
        </p:nvSpPr>
        <p:spPr>
          <a:xfrm>
            <a:off x="3894117" y="3657600"/>
            <a:ext cx="1264722" cy="1019083"/>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solidFill>
                  <a:sysClr val="windowText" lastClr="000000"/>
                </a:solidFill>
              </a:rPr>
              <a:t>PMS</a:t>
            </a:r>
          </a:p>
          <a:p>
            <a:pPr algn="ctr"/>
            <a:r>
              <a:rPr lang="en-US" sz="1200" dirty="0" smtClean="0">
                <a:solidFill>
                  <a:sysClr val="windowText" lastClr="000000"/>
                </a:solidFill>
              </a:rPr>
              <a:t>(Reservation and Customer Profile)</a:t>
            </a:r>
            <a:endParaRPr lang="en-US" sz="1200" dirty="0">
              <a:solidFill>
                <a:sysClr val="windowText" lastClr="000000"/>
              </a:solidFill>
            </a:endParaRPr>
          </a:p>
        </p:txBody>
      </p:sp>
      <p:sp>
        <p:nvSpPr>
          <p:cNvPr id="9" name="Rectangle 8"/>
          <p:cNvSpPr/>
          <p:nvPr/>
        </p:nvSpPr>
        <p:spPr>
          <a:xfrm>
            <a:off x="304800" y="3733799"/>
            <a:ext cx="989610" cy="914401"/>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solidFill>
                  <a:sysClr val="windowText" lastClr="000000"/>
                </a:solidFill>
              </a:rPr>
              <a:t>Other Property PMS</a:t>
            </a:r>
            <a:endParaRPr lang="en-US" sz="1200" dirty="0">
              <a:solidFill>
                <a:sysClr val="windowText" lastClr="000000"/>
              </a:solidFill>
            </a:endParaRPr>
          </a:p>
        </p:txBody>
      </p:sp>
      <p:sp>
        <p:nvSpPr>
          <p:cNvPr id="10" name="Rectangle 9"/>
          <p:cNvSpPr/>
          <p:nvPr/>
        </p:nvSpPr>
        <p:spPr>
          <a:xfrm>
            <a:off x="1981200" y="5029200"/>
            <a:ext cx="1334984" cy="670034"/>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solidFill>
                  <a:sysClr val="windowText" lastClr="000000"/>
                </a:solidFill>
              </a:rPr>
              <a:t>Point of Sales System</a:t>
            </a:r>
            <a:endParaRPr lang="en-US" sz="1200" dirty="0">
              <a:solidFill>
                <a:sysClr val="windowText" lastClr="000000"/>
              </a:solidFill>
            </a:endParaRPr>
          </a:p>
        </p:txBody>
      </p:sp>
      <p:sp>
        <p:nvSpPr>
          <p:cNvPr id="11" name="Rectangle 10"/>
          <p:cNvSpPr/>
          <p:nvPr/>
        </p:nvSpPr>
        <p:spPr>
          <a:xfrm>
            <a:off x="1926771" y="2667000"/>
            <a:ext cx="1334984" cy="7620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solidFill>
                  <a:sysClr val="windowText" lastClr="000000"/>
                </a:solidFill>
              </a:rPr>
              <a:t>Loyalty System and Loyalty Card with RFID</a:t>
            </a:r>
            <a:endParaRPr lang="en-US" sz="1200" dirty="0">
              <a:solidFill>
                <a:sysClr val="windowText" lastClr="000000"/>
              </a:solidFill>
            </a:endParaRPr>
          </a:p>
        </p:txBody>
      </p:sp>
      <p:sp>
        <p:nvSpPr>
          <p:cNvPr id="12" name="Left-Right Arrow 11"/>
          <p:cNvSpPr/>
          <p:nvPr/>
        </p:nvSpPr>
        <p:spPr>
          <a:xfrm>
            <a:off x="1294410" y="4015845"/>
            <a:ext cx="632361" cy="268014"/>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3" name="Left-Right Arrow 12"/>
          <p:cNvSpPr/>
          <p:nvPr/>
        </p:nvSpPr>
        <p:spPr>
          <a:xfrm rot="1680956">
            <a:off x="3353699" y="3113821"/>
            <a:ext cx="1150007" cy="290723"/>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4" name="Left-Right Arrow 13"/>
          <p:cNvSpPr/>
          <p:nvPr/>
        </p:nvSpPr>
        <p:spPr>
          <a:xfrm rot="19336757">
            <a:off x="3390615" y="4996860"/>
            <a:ext cx="1241802" cy="298724"/>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5" name="Left-Right Arrow 14"/>
          <p:cNvSpPr/>
          <p:nvPr/>
        </p:nvSpPr>
        <p:spPr>
          <a:xfrm>
            <a:off x="3261756" y="4015845"/>
            <a:ext cx="632361" cy="268014"/>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6" name="Left-Right Arrow 15"/>
          <p:cNvSpPr/>
          <p:nvPr/>
        </p:nvSpPr>
        <p:spPr>
          <a:xfrm>
            <a:off x="5158839" y="4015845"/>
            <a:ext cx="632361" cy="268014"/>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rot="10800000" flipV="1">
            <a:off x="5791201" y="5757564"/>
            <a:ext cx="609598"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flipV="1">
            <a:off x="5791201" y="3505199"/>
            <a:ext cx="609598"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rot="10800000" flipV="1">
            <a:off x="5791201" y="4191000"/>
            <a:ext cx="609598"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flipV="1">
            <a:off x="5791201" y="4957465"/>
            <a:ext cx="609598"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620000" y="2743200"/>
            <a:ext cx="3810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flipV="1">
            <a:off x="5791200" y="2743201"/>
            <a:ext cx="609598" cy="1"/>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620000" y="5719465"/>
            <a:ext cx="3810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620000" y="4957465"/>
            <a:ext cx="3810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620000" y="4191000"/>
            <a:ext cx="3810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7620001" y="3503612"/>
            <a:ext cx="381000" cy="1588"/>
          </a:xfrm>
          <a:prstGeom prst="straightConnector1">
            <a:avLst/>
          </a:prstGeom>
          <a:ln>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001000" y="2514600"/>
            <a:ext cx="838200" cy="461665"/>
          </a:xfrm>
          <a:prstGeom prst="rect">
            <a:avLst/>
          </a:prstGeom>
          <a:noFill/>
        </p:spPr>
        <p:txBody>
          <a:bodyPr wrap="square" rtlCol="0">
            <a:spAutoFit/>
          </a:bodyPr>
          <a:lstStyle/>
          <a:p>
            <a:r>
              <a:rPr lang="en-US" sz="1200" dirty="0" smtClean="0"/>
              <a:t>Red Rose and Wine</a:t>
            </a:r>
            <a:endParaRPr lang="en-US" sz="1200" dirty="0"/>
          </a:p>
        </p:txBody>
      </p:sp>
      <p:sp>
        <p:nvSpPr>
          <p:cNvPr id="59" name="TextBox 58"/>
          <p:cNvSpPr txBox="1"/>
          <p:nvPr/>
        </p:nvSpPr>
        <p:spPr>
          <a:xfrm>
            <a:off x="8001001" y="3276600"/>
            <a:ext cx="838200" cy="461665"/>
          </a:xfrm>
          <a:prstGeom prst="rect">
            <a:avLst/>
          </a:prstGeom>
          <a:noFill/>
        </p:spPr>
        <p:txBody>
          <a:bodyPr wrap="square" rtlCol="0">
            <a:spAutoFit/>
          </a:bodyPr>
          <a:lstStyle/>
          <a:p>
            <a:r>
              <a:rPr lang="en-US" sz="1200" dirty="0" smtClean="0"/>
              <a:t>Sea facing room</a:t>
            </a:r>
            <a:endParaRPr lang="en-US" sz="1200" dirty="0"/>
          </a:p>
        </p:txBody>
      </p:sp>
      <p:sp>
        <p:nvSpPr>
          <p:cNvPr id="60" name="TextBox 59"/>
          <p:cNvSpPr txBox="1"/>
          <p:nvPr/>
        </p:nvSpPr>
        <p:spPr>
          <a:xfrm>
            <a:off x="8001000" y="3962400"/>
            <a:ext cx="1066800" cy="276999"/>
          </a:xfrm>
          <a:prstGeom prst="rect">
            <a:avLst/>
          </a:prstGeom>
          <a:noFill/>
        </p:spPr>
        <p:txBody>
          <a:bodyPr wrap="square" rtlCol="0">
            <a:spAutoFit/>
          </a:bodyPr>
          <a:lstStyle/>
          <a:p>
            <a:r>
              <a:rPr lang="en-US" sz="1200" dirty="0" smtClean="0"/>
              <a:t>Vegetarian</a:t>
            </a:r>
            <a:endParaRPr lang="en-US" sz="1200" dirty="0"/>
          </a:p>
        </p:txBody>
      </p:sp>
      <p:sp>
        <p:nvSpPr>
          <p:cNvPr id="61" name="TextBox 60"/>
          <p:cNvSpPr txBox="1"/>
          <p:nvPr/>
        </p:nvSpPr>
        <p:spPr>
          <a:xfrm>
            <a:off x="8001000" y="4724400"/>
            <a:ext cx="838200" cy="461665"/>
          </a:xfrm>
          <a:prstGeom prst="rect">
            <a:avLst/>
          </a:prstGeom>
          <a:noFill/>
        </p:spPr>
        <p:txBody>
          <a:bodyPr wrap="square" rtlCol="0">
            <a:spAutoFit/>
          </a:bodyPr>
          <a:lstStyle/>
          <a:p>
            <a:r>
              <a:rPr lang="en-US" sz="1200" dirty="0" smtClean="0"/>
              <a:t>Earl Grey tea</a:t>
            </a:r>
            <a:endParaRPr lang="en-US" sz="1200" dirty="0"/>
          </a:p>
        </p:txBody>
      </p:sp>
      <p:sp>
        <p:nvSpPr>
          <p:cNvPr id="62" name="TextBox 61"/>
          <p:cNvSpPr txBox="1"/>
          <p:nvPr/>
        </p:nvSpPr>
        <p:spPr>
          <a:xfrm>
            <a:off x="7924800" y="5486400"/>
            <a:ext cx="1143000" cy="461665"/>
          </a:xfrm>
          <a:prstGeom prst="rect">
            <a:avLst/>
          </a:prstGeom>
          <a:noFill/>
        </p:spPr>
        <p:txBody>
          <a:bodyPr wrap="square" rtlCol="0">
            <a:spAutoFit/>
          </a:bodyPr>
          <a:lstStyle/>
          <a:p>
            <a:r>
              <a:rPr lang="en-US" sz="1200" dirty="0" smtClean="0"/>
              <a:t>Car Announcement</a:t>
            </a:r>
            <a:endParaRPr lang="en-US" sz="1200" dirty="0"/>
          </a:p>
        </p:txBody>
      </p:sp>
      <p:sp>
        <p:nvSpPr>
          <p:cNvPr id="17" name="Rectangle 16"/>
          <p:cNvSpPr/>
          <p:nvPr/>
        </p:nvSpPr>
        <p:spPr>
          <a:xfrm>
            <a:off x="6248400" y="2514600"/>
            <a:ext cx="1371600" cy="5334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ysClr val="windowText" lastClr="000000"/>
                </a:solidFill>
              </a:rPr>
              <a:t>Housekeeping</a:t>
            </a:r>
            <a:endParaRPr lang="en-US" sz="1200" dirty="0">
              <a:solidFill>
                <a:sysClr val="windowText" lastClr="000000"/>
              </a:solidFill>
            </a:endParaRPr>
          </a:p>
        </p:txBody>
      </p:sp>
      <p:sp>
        <p:nvSpPr>
          <p:cNvPr id="19" name="Rectangle 18"/>
          <p:cNvSpPr/>
          <p:nvPr/>
        </p:nvSpPr>
        <p:spPr>
          <a:xfrm>
            <a:off x="6248401" y="3276600"/>
            <a:ext cx="1371600" cy="5334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ysClr val="windowText" lastClr="000000"/>
                </a:solidFill>
              </a:rPr>
              <a:t>Front Office</a:t>
            </a:r>
            <a:endParaRPr lang="en-US" sz="1200" dirty="0">
              <a:solidFill>
                <a:sysClr val="windowText" lastClr="000000"/>
              </a:solidFill>
            </a:endParaRPr>
          </a:p>
        </p:txBody>
      </p:sp>
      <p:sp>
        <p:nvSpPr>
          <p:cNvPr id="20" name="Rectangle 19"/>
          <p:cNvSpPr/>
          <p:nvPr/>
        </p:nvSpPr>
        <p:spPr>
          <a:xfrm>
            <a:off x="6248400" y="3962400"/>
            <a:ext cx="1371600" cy="5334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ysClr val="windowText" lastClr="000000"/>
                </a:solidFill>
              </a:rPr>
              <a:t>Restaurant</a:t>
            </a:r>
            <a:endParaRPr lang="en-US" sz="1200" dirty="0">
              <a:solidFill>
                <a:sysClr val="windowText" lastClr="000000"/>
              </a:solidFill>
            </a:endParaRPr>
          </a:p>
        </p:txBody>
      </p:sp>
      <p:sp>
        <p:nvSpPr>
          <p:cNvPr id="21" name="Rectangle 20"/>
          <p:cNvSpPr/>
          <p:nvPr/>
        </p:nvSpPr>
        <p:spPr>
          <a:xfrm>
            <a:off x="6248400" y="4728865"/>
            <a:ext cx="1371600" cy="5334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ysClr val="windowText" lastClr="000000"/>
                </a:solidFill>
              </a:rPr>
              <a:t>Room Service</a:t>
            </a:r>
            <a:endParaRPr lang="en-US" sz="1200" dirty="0">
              <a:solidFill>
                <a:sysClr val="windowText" lastClr="000000"/>
              </a:solidFill>
            </a:endParaRPr>
          </a:p>
        </p:txBody>
      </p:sp>
      <p:sp>
        <p:nvSpPr>
          <p:cNvPr id="22" name="Rectangle 21"/>
          <p:cNvSpPr/>
          <p:nvPr/>
        </p:nvSpPr>
        <p:spPr>
          <a:xfrm>
            <a:off x="6248400" y="5490865"/>
            <a:ext cx="1371600" cy="533400"/>
          </a:xfrm>
          <a:prstGeom prst="rect">
            <a:avLst/>
          </a:prstGeom>
          <a:solidFill>
            <a:schemeClr val="bg1">
              <a:lumMod val="95000"/>
            </a:schemeClr>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smtClean="0">
                <a:solidFill>
                  <a:sysClr val="windowText" lastClr="000000"/>
                </a:solidFill>
              </a:rPr>
              <a:t>SMS Application</a:t>
            </a:r>
            <a:endParaRPr lang="en-US" sz="1200" dirty="0">
              <a:solidFill>
                <a:sysClr val="windowText" lastClr="000000"/>
              </a:solidFill>
            </a:endParaRPr>
          </a:p>
        </p:txBody>
      </p:sp>
      <p:sp>
        <p:nvSpPr>
          <p:cNvPr id="65" name="Line Callout 3 (No Border) 64"/>
          <p:cNvSpPr/>
          <p:nvPr/>
        </p:nvSpPr>
        <p:spPr>
          <a:xfrm>
            <a:off x="4648200" y="5483352"/>
            <a:ext cx="914400" cy="993648"/>
          </a:xfrm>
          <a:prstGeom prst="callout3">
            <a:avLst>
              <a:gd name="adj1" fmla="val -3514"/>
              <a:gd name="adj2" fmla="val 52957"/>
              <a:gd name="adj3" fmla="val -48042"/>
              <a:gd name="adj4" fmla="val 75269"/>
              <a:gd name="adj5" fmla="val -103227"/>
              <a:gd name="adj6" fmla="val 68817"/>
              <a:gd name="adj7" fmla="val -130479"/>
              <a:gd name="adj8" fmla="val 83602"/>
            </a:avLst>
          </a:prstGeom>
          <a:solidFill>
            <a:schemeClr val="bg1"/>
          </a:solidFill>
          <a:ln w="12700">
            <a:solidFill>
              <a:srgbClr val="C00000"/>
            </a:solidFill>
            <a:prstDash val="dashDot"/>
            <a:head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0000"/>
                </a:solidFill>
              </a:rPr>
              <a:t>Mobile Phones</a:t>
            </a:r>
          </a:p>
          <a:p>
            <a:pPr algn="ctr"/>
            <a:r>
              <a:rPr lang="en-US" sz="1200" b="1" dirty="0" smtClean="0">
                <a:solidFill>
                  <a:srgbClr val="FF0000"/>
                </a:solidFill>
              </a:rPr>
              <a:t>PDA </a:t>
            </a:r>
          </a:p>
          <a:p>
            <a:pPr algn="ctr"/>
            <a:r>
              <a:rPr lang="en-US" sz="1200" b="1" dirty="0" smtClean="0">
                <a:solidFill>
                  <a:srgbClr val="FF0000"/>
                </a:solidFill>
              </a:rPr>
              <a:t>Desktop</a:t>
            </a:r>
          </a:p>
          <a:p>
            <a:pPr algn="ctr"/>
            <a:r>
              <a:rPr lang="en-US" sz="1200" b="1" dirty="0" smtClean="0">
                <a:solidFill>
                  <a:srgbClr val="FF0000"/>
                </a:solidFill>
              </a:rPr>
              <a:t>Pager</a:t>
            </a:r>
            <a:endParaRPr lang="en-US" sz="1200" b="1" dirty="0">
              <a:solidFill>
                <a:srgbClr val="FF0000"/>
              </a:solidFill>
            </a:endParaRPr>
          </a:p>
        </p:txBody>
      </p:sp>
      <p:sp>
        <p:nvSpPr>
          <p:cNvPr id="66" name="Left-Right Arrow 65"/>
          <p:cNvSpPr/>
          <p:nvPr/>
        </p:nvSpPr>
        <p:spPr>
          <a:xfrm>
            <a:off x="1752600" y="6096000"/>
            <a:ext cx="533399" cy="228600"/>
          </a:xfrm>
          <a:prstGeom prst="leftRightArrow">
            <a:avLst/>
          </a:prstGeom>
          <a:solidFill>
            <a:srgbClr val="C0000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7" name="TextBox 66"/>
          <p:cNvSpPr txBox="1"/>
          <p:nvPr/>
        </p:nvSpPr>
        <p:spPr>
          <a:xfrm>
            <a:off x="2286000" y="6047601"/>
            <a:ext cx="1752600" cy="276999"/>
          </a:xfrm>
          <a:prstGeom prst="rect">
            <a:avLst/>
          </a:prstGeom>
          <a:noFill/>
        </p:spPr>
        <p:txBody>
          <a:bodyPr wrap="square" rtlCol="0">
            <a:spAutoFit/>
          </a:bodyPr>
          <a:lstStyle/>
          <a:p>
            <a:r>
              <a:rPr lang="en-US" sz="1200" i="1" dirty="0" smtClean="0"/>
              <a:t>Information Exchange</a:t>
            </a:r>
            <a:endParaRPr lang="en-US" sz="1200" i="1" dirty="0"/>
          </a:p>
        </p:txBody>
      </p:sp>
      <p:cxnSp>
        <p:nvCxnSpPr>
          <p:cNvPr id="49" name="Straight Connector 48"/>
          <p:cNvCxnSpPr/>
          <p:nvPr/>
        </p:nvCxnSpPr>
        <p:spPr>
          <a:xfrm rot="5400000">
            <a:off x="4267200" y="4267200"/>
            <a:ext cx="3048000" cy="1588"/>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lang="en-US" dirty="0" smtClean="0"/>
              <a:t>Central Reservations System</a:t>
            </a:r>
            <a:endParaRPr lang="en-US" dirty="0"/>
          </a:p>
        </p:txBody>
      </p:sp>
      <p:graphicFrame>
        <p:nvGraphicFramePr>
          <p:cNvPr id="5" name="Content Placeholder 5"/>
          <p:cNvGraphicFramePr>
            <a:graphicFrameLocks noGrp="1"/>
          </p:cNvGraphicFramePr>
          <p:nvPr>
            <p:ph idx="1"/>
          </p:nvPr>
        </p:nvGraphicFramePr>
        <p:xfrm>
          <a:off x="4419600" y="1597026"/>
          <a:ext cx="4648200" cy="5032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5"/>
          <p:cNvGrpSpPr/>
          <p:nvPr/>
        </p:nvGrpSpPr>
        <p:grpSpPr>
          <a:xfrm>
            <a:off x="4490536" y="1744160"/>
            <a:ext cx="1072064" cy="995865"/>
            <a:chOff x="218069" y="1"/>
            <a:chExt cx="772529" cy="772529"/>
          </a:xfrm>
          <a:solidFill>
            <a:schemeClr val="accent3">
              <a:lumMod val="50000"/>
            </a:schemeClr>
          </a:solidFill>
          <a:scene3d>
            <a:camera prst="orthographicFront"/>
            <a:lightRig rig="threePt" dir="t">
              <a:rot lat="0" lon="0" rev="7500000"/>
            </a:lightRig>
          </a:scene3d>
        </p:grpSpPr>
        <p:sp>
          <p:nvSpPr>
            <p:cNvPr id="7" name="Oval 6"/>
            <p:cNvSpPr/>
            <p:nvPr/>
          </p:nvSpPr>
          <p:spPr>
            <a:xfrm>
              <a:off x="218069" y="1"/>
              <a:ext cx="772529" cy="772529"/>
            </a:xfrm>
            <a:prstGeom prst="ellipse">
              <a:avLst/>
            </a:prstGeom>
            <a:grpFill/>
            <a:sp3d prstMaterial="plastic">
              <a:bevelT w="127000" h="25400" prst="relaxedInset"/>
            </a:sp3d>
          </p:spPr>
          <p:style>
            <a:lnRef idx="0">
              <a:schemeClr val="lt1">
                <a:hueOff val="0"/>
                <a:satOff val="0"/>
                <a:lumOff val="0"/>
                <a:alphaOff val="0"/>
              </a:schemeClr>
            </a:lnRef>
            <a:fillRef idx="3">
              <a:schemeClr val="accent3">
                <a:shade val="80000"/>
                <a:hueOff val="0"/>
                <a:satOff val="0"/>
                <a:lumOff val="0"/>
                <a:alphaOff val="0"/>
              </a:schemeClr>
            </a:fillRef>
            <a:effectRef idx="2">
              <a:schemeClr val="accent3">
                <a:shade val="80000"/>
                <a:hueOff val="0"/>
                <a:satOff val="0"/>
                <a:lumOff val="0"/>
                <a:alphaOff val="0"/>
              </a:schemeClr>
            </a:effectRef>
            <a:fontRef idx="minor">
              <a:schemeClr val="lt1"/>
            </a:fontRef>
          </p:style>
        </p:sp>
        <p:sp>
          <p:nvSpPr>
            <p:cNvPr id="8" name="Oval 4"/>
            <p:cNvSpPr/>
            <p:nvPr/>
          </p:nvSpPr>
          <p:spPr>
            <a:xfrm>
              <a:off x="331203" y="113135"/>
              <a:ext cx="546261" cy="546261"/>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r>
                <a:rPr lang="en-US" sz="2300" kern="1200" dirty="0" smtClean="0"/>
                <a:t>PMS</a:t>
              </a:r>
              <a:endParaRPr lang="en-US" sz="2300" kern="1200" dirty="0"/>
            </a:p>
          </p:txBody>
        </p:sp>
      </p:grpSp>
      <p:cxnSp>
        <p:nvCxnSpPr>
          <p:cNvPr id="9" name="Straight Arrow Connector 8"/>
          <p:cNvCxnSpPr/>
          <p:nvPr/>
        </p:nvCxnSpPr>
        <p:spPr>
          <a:xfrm>
            <a:off x="5334000" y="2587625"/>
            <a:ext cx="838200" cy="838200"/>
          </a:xfrm>
          <a:prstGeom prst="straightConnector1">
            <a:avLst/>
          </a:prstGeom>
          <a:ln>
            <a:tailEnd type="arrow"/>
          </a:ln>
          <a:effectLst>
            <a:glow rad="228600">
              <a:schemeClr val="accent3">
                <a:satMod val="175000"/>
                <a:alpha val="40000"/>
              </a:schemeClr>
            </a:glow>
            <a:outerShdw blurRad="40000" dist="23000" dir="5400000" rotWithShape="0">
              <a:srgbClr val="000000">
                <a:alpha val="35000"/>
              </a:srgbClr>
            </a:outerShdw>
          </a:effectLst>
        </p:spPr>
        <p:style>
          <a:lnRef idx="3">
            <a:schemeClr val="accent3"/>
          </a:lnRef>
          <a:fillRef idx="0">
            <a:schemeClr val="accent3"/>
          </a:fillRef>
          <a:effectRef idx="2">
            <a:schemeClr val="accent3"/>
          </a:effectRef>
          <a:fontRef idx="minor">
            <a:schemeClr val="tx1"/>
          </a:fontRef>
        </p:style>
      </p:cxnSp>
      <p:sp>
        <p:nvSpPr>
          <p:cNvPr id="10" name="Rectangle 9"/>
          <p:cNvSpPr/>
          <p:nvPr/>
        </p:nvSpPr>
        <p:spPr>
          <a:xfrm>
            <a:off x="76200" y="1447800"/>
            <a:ext cx="4419600" cy="5170646"/>
          </a:xfrm>
          <a:prstGeom prst="rect">
            <a:avLst/>
          </a:prstGeom>
        </p:spPr>
        <p:txBody>
          <a:bodyPr wrap="square">
            <a:spAutoFit/>
          </a:bodyPr>
          <a:lstStyle/>
          <a:p>
            <a:pPr marL="225425" indent="-225425" eaLnBrk="0" hangingPunct="0">
              <a:buFont typeface="Arial" pitchFamily="34" charset="0"/>
              <a:buChar char="•"/>
              <a:defRPr/>
            </a:pPr>
            <a:r>
              <a:rPr lang="en-US" sz="2000" kern="0" dirty="0" smtClean="0">
                <a:latin typeface="Calibri" pitchFamily="34" charset="0"/>
                <a:cs typeface="Calibri" pitchFamily="34" charset="0"/>
              </a:rPr>
              <a:t>Some features of the Central Reservation System (CRS) are as follows:</a:t>
            </a:r>
          </a:p>
          <a:p>
            <a:pPr marL="396875" lvl="1" indent="-223838" eaLnBrk="0" hangingPunct="0">
              <a:buFont typeface="Calibri" pitchFamily="34" charset="0"/>
              <a:buChar char="―"/>
              <a:defRPr/>
            </a:pPr>
            <a:r>
              <a:rPr lang="en-US" kern="0" dirty="0" smtClean="0">
                <a:latin typeface="Calibri" pitchFamily="34" charset="0"/>
                <a:cs typeface="Calibri" pitchFamily="34" charset="0"/>
              </a:rPr>
              <a:t>CRS is independent of the hotel, and operates at the corporate level. It is also known as the Central Reservation Office.</a:t>
            </a:r>
          </a:p>
          <a:p>
            <a:pPr marL="396875" lvl="1" indent="-223838" eaLnBrk="0" hangingPunct="0">
              <a:buFont typeface="Calibri" pitchFamily="34" charset="0"/>
              <a:buChar char="―"/>
              <a:defRPr/>
            </a:pPr>
            <a:r>
              <a:rPr lang="en-US" kern="0" dirty="0" smtClean="0">
                <a:latin typeface="Calibri" pitchFamily="34" charset="0"/>
                <a:cs typeface="Calibri" pitchFamily="34" charset="0"/>
              </a:rPr>
              <a:t>It operates as a call centre where customers can call to make reservations.</a:t>
            </a:r>
          </a:p>
          <a:p>
            <a:pPr marL="396875" lvl="1" indent="-223838" eaLnBrk="0" hangingPunct="0">
              <a:buFont typeface="Calibri" pitchFamily="34" charset="0"/>
              <a:buChar char="―"/>
              <a:defRPr/>
            </a:pPr>
            <a:r>
              <a:rPr lang="en-US" kern="0" dirty="0" smtClean="0">
                <a:solidFill>
                  <a:srgbClr val="FF0000"/>
                </a:solidFill>
                <a:latin typeface="Calibri" pitchFamily="34" charset="0"/>
                <a:cs typeface="Calibri" pitchFamily="34" charset="0"/>
              </a:rPr>
              <a:t>Reservations for all hotels from the same chain can be made through CRS.</a:t>
            </a:r>
          </a:p>
          <a:p>
            <a:pPr marL="396875" lvl="1" indent="-223838" eaLnBrk="0" hangingPunct="0">
              <a:buFont typeface="Calibri" pitchFamily="34" charset="0"/>
              <a:buChar char="―"/>
              <a:defRPr/>
            </a:pPr>
            <a:r>
              <a:rPr lang="en-US" kern="0" dirty="0" smtClean="0">
                <a:solidFill>
                  <a:srgbClr val="FF0000"/>
                </a:solidFill>
                <a:latin typeface="Calibri" pitchFamily="34" charset="0"/>
                <a:cs typeface="Calibri" pitchFamily="34" charset="0"/>
              </a:rPr>
              <a:t>Hotel specific information, such as inventory, rates, availability, and so on, flows from the PMS to the CRS.</a:t>
            </a:r>
          </a:p>
          <a:p>
            <a:pPr marL="396875" lvl="1" indent="-223838" eaLnBrk="0" hangingPunct="0">
              <a:buFont typeface="Calibri" pitchFamily="34" charset="0"/>
              <a:buChar char="―"/>
              <a:defRPr/>
            </a:pPr>
            <a:r>
              <a:rPr lang="en-US" kern="0" dirty="0" smtClean="0">
                <a:latin typeface="Calibri" pitchFamily="34" charset="0"/>
                <a:cs typeface="Calibri" pitchFamily="34" charset="0"/>
              </a:rPr>
              <a:t>CRS is the crucial interface with the GDS and information from the CRS also flows to the brand and OTA websites.</a:t>
            </a:r>
          </a:p>
          <a:p>
            <a:pPr marL="396875" lvl="1" indent="-223838" eaLnBrk="0" hangingPunct="0">
              <a:buFont typeface="Calibri" pitchFamily="34" charset="0"/>
              <a:buChar char="―"/>
              <a:defRPr/>
            </a:pPr>
            <a:r>
              <a:rPr lang="en-US" kern="0" dirty="0" smtClean="0">
                <a:solidFill>
                  <a:srgbClr val="FF0000"/>
                </a:solidFill>
                <a:latin typeface="Calibri" pitchFamily="34" charset="0"/>
                <a:cs typeface="Calibri" pitchFamily="34" charset="0"/>
              </a:rPr>
              <a:t>TAs, customers, and property level employees do not have access to CRS.</a:t>
            </a:r>
          </a:p>
        </p:txBody>
      </p:sp>
      <p:cxnSp>
        <p:nvCxnSpPr>
          <p:cNvPr id="13" name="Straight Arrow Connector 12"/>
          <p:cNvCxnSpPr/>
          <p:nvPr/>
        </p:nvCxnSpPr>
        <p:spPr>
          <a:xfrm flipV="1">
            <a:off x="6629400" y="2968625"/>
            <a:ext cx="0" cy="304800"/>
          </a:xfrm>
          <a:prstGeom prst="straightConnector1">
            <a:avLst/>
          </a:prstGeom>
          <a:ln>
            <a:tailEnd type="arrow"/>
          </a:ln>
          <a:effectLst>
            <a:glow rad="63500">
              <a:schemeClr val="accent3">
                <a:satMod val="175000"/>
                <a:alpha val="40000"/>
              </a:schemeClr>
            </a:glow>
            <a:outerShdw blurRad="40000" dist="20000" dir="5400000" rotWithShape="0">
              <a:srgbClr val="000000">
                <a:alpha val="38000"/>
              </a:srgbClr>
            </a:outerShdw>
          </a:effectLst>
        </p:spPr>
        <p:style>
          <a:lnRef idx="2">
            <a:schemeClr val="accent6"/>
          </a:lnRef>
          <a:fillRef idx="0">
            <a:schemeClr val="accent6"/>
          </a:fillRef>
          <a:effectRef idx="1">
            <a:schemeClr val="accent6"/>
          </a:effectRef>
          <a:fontRef idx="minor">
            <a:schemeClr val="tx1"/>
          </a:fontRef>
        </p:style>
      </p:cxnSp>
      <p:cxnSp>
        <p:nvCxnSpPr>
          <p:cNvPr id="15" name="Straight Arrow Connector 14"/>
          <p:cNvCxnSpPr/>
          <p:nvPr/>
        </p:nvCxnSpPr>
        <p:spPr>
          <a:xfrm flipH="1">
            <a:off x="5486400" y="4111625"/>
            <a:ext cx="304800" cy="0"/>
          </a:xfrm>
          <a:prstGeom prst="straightConnector1">
            <a:avLst/>
          </a:prstGeom>
          <a:ln>
            <a:tailEnd type="arrow"/>
          </a:ln>
          <a:effectLst>
            <a:glow rad="63500">
              <a:schemeClr val="accent3">
                <a:satMod val="175000"/>
                <a:alpha val="40000"/>
              </a:schemeClr>
            </a:glow>
            <a:outerShdw blurRad="40000" dist="20000" dir="5400000" rotWithShape="0">
              <a:srgbClr val="000000">
                <a:alpha val="38000"/>
              </a:srgbClr>
            </a:outerShdw>
          </a:effectLst>
        </p:spPr>
        <p:style>
          <a:lnRef idx="2">
            <a:schemeClr val="accent6"/>
          </a:lnRef>
          <a:fillRef idx="0">
            <a:schemeClr val="accent6"/>
          </a:fillRef>
          <a:effectRef idx="1">
            <a:schemeClr val="accent6"/>
          </a:effectRef>
          <a:fontRef idx="minor">
            <a:schemeClr val="tx1"/>
          </a:fontRef>
        </p:style>
      </p:cxnSp>
      <p:cxnSp>
        <p:nvCxnSpPr>
          <p:cNvPr id="17" name="Straight Arrow Connector 16"/>
          <p:cNvCxnSpPr/>
          <p:nvPr/>
        </p:nvCxnSpPr>
        <p:spPr>
          <a:xfrm>
            <a:off x="7467600" y="4111625"/>
            <a:ext cx="381000" cy="0"/>
          </a:xfrm>
          <a:prstGeom prst="straightConnector1">
            <a:avLst/>
          </a:prstGeom>
          <a:ln>
            <a:tailEnd type="arrow"/>
          </a:ln>
          <a:effectLst>
            <a:glow rad="63500">
              <a:schemeClr val="accent1">
                <a:satMod val="175000"/>
                <a:alpha val="40000"/>
              </a:schemeClr>
            </a:glow>
            <a:outerShdw blurRad="40000" dist="20000" dir="5400000" rotWithShape="0">
              <a:srgbClr val="000000">
                <a:alpha val="38000"/>
              </a:srgbClr>
            </a:outerShdw>
          </a:effectLst>
        </p:spPr>
        <p:style>
          <a:lnRef idx="2">
            <a:schemeClr val="accent6"/>
          </a:lnRef>
          <a:fillRef idx="0">
            <a:schemeClr val="accent6"/>
          </a:fillRef>
          <a:effectRef idx="1">
            <a:schemeClr val="accent6"/>
          </a:effectRef>
          <a:fontRef idx="minor">
            <a:schemeClr val="tx1"/>
          </a:fontRef>
        </p:style>
      </p:cxn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228600" y="4648200"/>
            <a:ext cx="1524000" cy="381000"/>
          </a:xfrm>
          <a:prstGeom prst="round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228600" y="3124200"/>
            <a:ext cx="1524000" cy="381000"/>
          </a:xfrm>
          <a:prstGeom prst="round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28600" y="1600200"/>
            <a:ext cx="1524000" cy="381000"/>
          </a:xfrm>
          <a:prstGeom prst="roundRect">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p:txBody>
          <a:bodyPr/>
          <a:lstStyle/>
          <a:p>
            <a:r>
              <a:rPr lang="en-US" dirty="0" smtClean="0"/>
              <a:t>Availability, Rates, and Inventory</a:t>
            </a:r>
            <a:endParaRPr lang="en-US" dirty="0"/>
          </a:p>
        </p:txBody>
      </p:sp>
      <p:sp>
        <p:nvSpPr>
          <p:cNvPr id="9" name="Rounded Rectangle 8"/>
          <p:cNvSpPr/>
          <p:nvPr/>
        </p:nvSpPr>
        <p:spPr>
          <a:xfrm>
            <a:off x="228600" y="1981200"/>
            <a:ext cx="8534400" cy="914400"/>
          </a:xfrm>
          <a:prstGeom prst="roundRect">
            <a:avLst/>
          </a:prstGeom>
          <a:solidFill>
            <a:schemeClr val="accent5">
              <a:lumMod val="60000"/>
              <a:lumOff val="40000"/>
              <a:alpha val="29000"/>
            </a:schemeClr>
          </a:solidFill>
          <a:ln>
            <a:solidFill>
              <a:schemeClr val="tx2">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228600" y="3505200"/>
            <a:ext cx="8534400" cy="914400"/>
          </a:xfrm>
          <a:prstGeom prst="roundRect">
            <a:avLst/>
          </a:prstGeom>
          <a:solidFill>
            <a:schemeClr val="accent5">
              <a:lumMod val="60000"/>
              <a:lumOff val="40000"/>
              <a:alpha val="29000"/>
            </a:schemeClr>
          </a:solidFill>
          <a:ln>
            <a:solidFill>
              <a:schemeClr val="tx2">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28600" y="5029200"/>
            <a:ext cx="8534400" cy="914400"/>
          </a:xfrm>
          <a:prstGeom prst="roundRect">
            <a:avLst/>
          </a:prstGeom>
          <a:solidFill>
            <a:schemeClr val="accent5">
              <a:lumMod val="60000"/>
              <a:lumOff val="40000"/>
              <a:alpha val="29000"/>
            </a:schemeClr>
          </a:solidFill>
          <a:ln>
            <a:solidFill>
              <a:schemeClr val="tx2">
                <a:lumMod val="75000"/>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28600" y="1600200"/>
            <a:ext cx="1524000" cy="381000"/>
          </a:xfrm>
          <a:prstGeom prst="rect">
            <a:avLst/>
          </a:prstGeom>
          <a:noFill/>
        </p:spPr>
        <p:txBody>
          <a:bodyPr wrap="square" rtlCol="0">
            <a:spAutoFit/>
          </a:bodyPr>
          <a:lstStyle/>
          <a:p>
            <a:r>
              <a:rPr lang="en-US" b="1" dirty="0" smtClean="0">
                <a:solidFill>
                  <a:schemeClr val="bg1"/>
                </a:solidFill>
                <a:cs typeface="Times New Roman" pitchFamily="18" charset="0"/>
              </a:rPr>
              <a:t>Availability</a:t>
            </a:r>
            <a:endParaRPr lang="en-US" dirty="0"/>
          </a:p>
        </p:txBody>
      </p:sp>
      <p:sp>
        <p:nvSpPr>
          <p:cNvPr id="15" name="TextBox 14"/>
          <p:cNvSpPr txBox="1"/>
          <p:nvPr/>
        </p:nvSpPr>
        <p:spPr>
          <a:xfrm>
            <a:off x="228600" y="3124200"/>
            <a:ext cx="1524000" cy="381000"/>
          </a:xfrm>
          <a:prstGeom prst="rect">
            <a:avLst/>
          </a:prstGeom>
          <a:noFill/>
        </p:spPr>
        <p:txBody>
          <a:bodyPr wrap="square" rtlCol="0">
            <a:spAutoFit/>
          </a:bodyPr>
          <a:lstStyle/>
          <a:p>
            <a:r>
              <a:rPr lang="en-US" b="1" dirty="0" smtClean="0">
                <a:solidFill>
                  <a:schemeClr val="bg1"/>
                </a:solidFill>
                <a:cs typeface="Times New Roman" pitchFamily="18" charset="0"/>
              </a:rPr>
              <a:t>Rate</a:t>
            </a:r>
            <a:endParaRPr lang="en-US" dirty="0"/>
          </a:p>
        </p:txBody>
      </p:sp>
      <p:sp>
        <p:nvSpPr>
          <p:cNvPr id="17" name="TextBox 16"/>
          <p:cNvSpPr txBox="1"/>
          <p:nvPr/>
        </p:nvSpPr>
        <p:spPr>
          <a:xfrm>
            <a:off x="228600" y="4648200"/>
            <a:ext cx="1524000" cy="381000"/>
          </a:xfrm>
          <a:prstGeom prst="rect">
            <a:avLst/>
          </a:prstGeom>
          <a:noFill/>
        </p:spPr>
        <p:txBody>
          <a:bodyPr wrap="square" rtlCol="0">
            <a:spAutoFit/>
          </a:bodyPr>
          <a:lstStyle/>
          <a:p>
            <a:r>
              <a:rPr lang="en-US" b="1" dirty="0" smtClean="0">
                <a:solidFill>
                  <a:schemeClr val="bg1"/>
                </a:solidFill>
                <a:cs typeface="Times New Roman" pitchFamily="18" charset="0"/>
              </a:rPr>
              <a:t>Inventory</a:t>
            </a:r>
            <a:endParaRPr lang="en-US" dirty="0"/>
          </a:p>
        </p:txBody>
      </p:sp>
      <p:sp>
        <p:nvSpPr>
          <p:cNvPr id="20" name="TextBox 19"/>
          <p:cNvSpPr txBox="1"/>
          <p:nvPr/>
        </p:nvSpPr>
        <p:spPr>
          <a:xfrm>
            <a:off x="228600" y="2020669"/>
            <a:ext cx="8458200" cy="646331"/>
          </a:xfrm>
          <a:prstGeom prst="rect">
            <a:avLst/>
          </a:prstGeom>
          <a:noFill/>
        </p:spPr>
        <p:txBody>
          <a:bodyPr wrap="square" rtlCol="0">
            <a:spAutoFit/>
          </a:bodyPr>
          <a:lstStyle/>
          <a:p>
            <a:pPr marL="225425" indent="-225425">
              <a:buFont typeface="Arial" pitchFamily="34" charset="0"/>
              <a:buChar char="•"/>
            </a:pPr>
            <a:r>
              <a:rPr lang="en-US" dirty="0" smtClean="0">
                <a:cs typeface="Times New Roman" pitchFamily="18" charset="0"/>
              </a:rPr>
              <a:t>Is the number of rooms available for booking at any point of time</a:t>
            </a:r>
          </a:p>
          <a:p>
            <a:pPr marL="225425" indent="-225425">
              <a:buFont typeface="Arial" pitchFamily="34" charset="0"/>
              <a:buChar char="•"/>
            </a:pPr>
            <a:r>
              <a:rPr lang="en-US" dirty="0" smtClean="0">
                <a:cs typeface="Times New Roman" pitchFamily="18" charset="0"/>
              </a:rPr>
              <a:t>Availability = (Authorized Inventory – Sold out rooms – Restricted rooms)</a:t>
            </a:r>
          </a:p>
        </p:txBody>
      </p:sp>
      <p:sp>
        <p:nvSpPr>
          <p:cNvPr id="22" name="TextBox 21"/>
          <p:cNvSpPr txBox="1"/>
          <p:nvPr/>
        </p:nvSpPr>
        <p:spPr>
          <a:xfrm>
            <a:off x="304800" y="3581400"/>
            <a:ext cx="8458200" cy="923330"/>
          </a:xfrm>
          <a:prstGeom prst="rect">
            <a:avLst/>
          </a:prstGeom>
          <a:noFill/>
        </p:spPr>
        <p:txBody>
          <a:bodyPr wrap="square" rtlCol="0">
            <a:spAutoFit/>
          </a:bodyPr>
          <a:lstStyle/>
          <a:p>
            <a:pPr marL="225425" indent="-225425">
              <a:buFont typeface="Arial" pitchFamily="34" charset="0"/>
              <a:buChar char="•"/>
            </a:pPr>
            <a:r>
              <a:rPr lang="en-US" dirty="0" smtClean="0">
                <a:cs typeface="Times New Roman" pitchFamily="18" charset="0"/>
              </a:rPr>
              <a:t>Rates are the actual amount of money payable to a property for a room i.e. room rent or price, sometimes referred to as tariff </a:t>
            </a:r>
          </a:p>
          <a:p>
            <a:endParaRPr lang="en-US" dirty="0"/>
          </a:p>
        </p:txBody>
      </p:sp>
      <p:sp>
        <p:nvSpPr>
          <p:cNvPr id="23" name="TextBox 22"/>
          <p:cNvSpPr txBox="1"/>
          <p:nvPr/>
        </p:nvSpPr>
        <p:spPr>
          <a:xfrm>
            <a:off x="228600" y="5181600"/>
            <a:ext cx="8534400" cy="369332"/>
          </a:xfrm>
          <a:prstGeom prst="rect">
            <a:avLst/>
          </a:prstGeom>
          <a:noFill/>
        </p:spPr>
        <p:txBody>
          <a:bodyPr wrap="square" rtlCol="0">
            <a:spAutoFit/>
          </a:bodyPr>
          <a:lstStyle/>
          <a:p>
            <a:pPr marL="292100" lvl="0" indent="-292100" fontAlgn="base">
              <a:spcAft>
                <a:spcPct val="0"/>
              </a:spcAft>
              <a:buFont typeface="Arial" pitchFamily="34" charset="0"/>
              <a:buChar char="•"/>
            </a:pPr>
            <a:r>
              <a:rPr lang="en-US" dirty="0" smtClean="0">
                <a:solidFill>
                  <a:srgbClr val="FF0000"/>
                </a:solidFill>
                <a:cs typeface="Times New Roman" pitchFamily="18" charset="0"/>
              </a:rPr>
              <a:t>Is the total number of rooms a property is authorized to sell</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latin typeface="Calibri" pitchFamily="34" charset="0"/>
                <a:cs typeface="Calibri" pitchFamily="34" charset="0"/>
              </a:rPr>
              <a:t>Reservation is the process of booking a room at the hotel. Some attributes of reservation are:</a:t>
            </a:r>
          </a:p>
          <a:p>
            <a:pPr marL="569913" lvl="1" indent="-225425"/>
            <a:r>
              <a:rPr lang="en-US" sz="1800" dirty="0" smtClean="0">
                <a:latin typeface="Calibri" pitchFamily="34" charset="0"/>
                <a:cs typeface="Calibri" pitchFamily="34" charset="0"/>
              </a:rPr>
              <a:t>Reservations can be made via:</a:t>
            </a:r>
          </a:p>
          <a:p>
            <a:pPr marL="862013" lvl="2" indent="-292100"/>
            <a:r>
              <a:rPr lang="en-US" sz="1600" dirty="0" smtClean="0">
                <a:solidFill>
                  <a:srgbClr val="FF0000"/>
                </a:solidFill>
                <a:latin typeface="Calibri" pitchFamily="34" charset="0"/>
                <a:cs typeface="Calibri" pitchFamily="34" charset="0"/>
              </a:rPr>
              <a:t>The hotel’s reservations department; the booking is captured in the PMS</a:t>
            </a:r>
          </a:p>
          <a:p>
            <a:pPr marL="862013" lvl="2" indent="-292100"/>
            <a:r>
              <a:rPr lang="en-US" sz="1600" dirty="0" smtClean="0">
                <a:solidFill>
                  <a:srgbClr val="FF0000"/>
                </a:solidFill>
                <a:latin typeface="Calibri" pitchFamily="34" charset="0"/>
                <a:cs typeface="Calibri" pitchFamily="34" charset="0"/>
              </a:rPr>
              <a:t>The Central Reservations Office, which is located away from the hotel; the booking is captured in the CRS</a:t>
            </a:r>
          </a:p>
          <a:p>
            <a:pPr marL="862013" lvl="2" indent="-292100"/>
            <a:r>
              <a:rPr lang="en-US" sz="1600" dirty="0" smtClean="0">
                <a:latin typeface="Calibri" pitchFamily="34" charset="0"/>
                <a:cs typeface="Calibri" pitchFamily="34" charset="0"/>
              </a:rPr>
              <a:t>The Internet; on the hotel website or online TA</a:t>
            </a:r>
          </a:p>
          <a:p>
            <a:pPr marL="862013" lvl="2" indent="-292100"/>
            <a:r>
              <a:rPr lang="en-US" sz="1600" dirty="0" smtClean="0">
                <a:latin typeface="Calibri" pitchFamily="34" charset="0"/>
                <a:cs typeface="Calibri" pitchFamily="34" charset="0"/>
              </a:rPr>
              <a:t>TA</a:t>
            </a:r>
          </a:p>
          <a:p>
            <a:pPr marL="569913" lvl="1" indent="-225425"/>
            <a:r>
              <a:rPr sz="1800" dirty="0" smtClean="0">
                <a:latin typeface="Calibri" pitchFamily="34" charset="0"/>
                <a:cs typeface="Calibri" pitchFamily="34" charset="0"/>
              </a:rPr>
              <a:t>A reservation consists of two main sets of information:</a:t>
            </a:r>
          </a:p>
          <a:p>
            <a:pPr marL="862013" lvl="2" indent="-292100"/>
            <a:r>
              <a:rPr sz="1600" i="1" dirty="0" smtClean="0">
                <a:latin typeface="Calibri" pitchFamily="34" charset="0"/>
                <a:cs typeface="Calibri" pitchFamily="34" charset="0"/>
              </a:rPr>
              <a:t>Guest data </a:t>
            </a:r>
            <a:r>
              <a:rPr sz="1600" dirty="0" smtClean="0">
                <a:latin typeface="Calibri" pitchFamily="34" charset="0"/>
                <a:cs typeface="Calibri" pitchFamily="34" charset="0"/>
              </a:rPr>
              <a:t>is information about the customer. F</a:t>
            </a:r>
            <a:r>
              <a:rPr lang="en-US" sz="1600" dirty="0" smtClean="0">
                <a:latin typeface="Calibri" pitchFamily="34" charset="0"/>
                <a:cs typeface="Calibri" pitchFamily="34" charset="0"/>
              </a:rPr>
              <a:t>o</a:t>
            </a:r>
            <a:r>
              <a:rPr sz="1600" dirty="0" smtClean="0">
                <a:latin typeface="Calibri" pitchFamily="34" charset="0"/>
                <a:cs typeface="Calibri" pitchFamily="34" charset="0"/>
              </a:rPr>
              <a:t>r example, name, address, contact details.</a:t>
            </a:r>
          </a:p>
          <a:p>
            <a:pPr marL="862013" lvl="2" indent="-292100"/>
            <a:r>
              <a:rPr sz="1600" i="1" dirty="0" smtClean="0">
                <a:latin typeface="Calibri" pitchFamily="34" charset="0"/>
                <a:cs typeface="Calibri" pitchFamily="34" charset="0"/>
              </a:rPr>
              <a:t>Booking data </a:t>
            </a:r>
            <a:r>
              <a:rPr sz="1600" dirty="0" smtClean="0">
                <a:latin typeface="Calibri" pitchFamily="34" charset="0"/>
                <a:cs typeface="Calibri" pitchFamily="34" charset="0"/>
              </a:rPr>
              <a:t>consists of hotel specific information such as room type, rate.</a:t>
            </a:r>
          </a:p>
          <a:p>
            <a:pPr marL="569913" lvl="1" indent="-225425"/>
            <a:r>
              <a:rPr sz="1800" dirty="0" smtClean="0">
                <a:latin typeface="Calibri" pitchFamily="34" charset="0"/>
                <a:cs typeface="Calibri" pitchFamily="34" charset="0"/>
              </a:rPr>
              <a:t> All reservations made have these attributes:</a:t>
            </a:r>
          </a:p>
          <a:p>
            <a:pPr marL="862013" lvl="2" indent="-292100"/>
            <a:r>
              <a:rPr sz="1600" dirty="0" smtClean="0">
                <a:latin typeface="Calibri" pitchFamily="34" charset="0"/>
                <a:cs typeface="Calibri" pitchFamily="34" charset="0"/>
              </a:rPr>
              <a:t>Guarantee Policy: Required by the hotel from a customer to guarantee a room. Usually includes the requirement of a credit card number or an advance payment which may be forfeited if the guest cancels or </a:t>
            </a:r>
            <a:r>
              <a:rPr sz="1600" i="1" dirty="0" smtClean="0">
                <a:latin typeface="Calibri" pitchFamily="34" charset="0"/>
                <a:cs typeface="Calibri" pitchFamily="34" charset="0"/>
              </a:rPr>
              <a:t>no shows.</a:t>
            </a:r>
            <a:r>
              <a:rPr sz="1600" dirty="0" smtClean="0">
                <a:latin typeface="Calibri" pitchFamily="34" charset="0"/>
                <a:cs typeface="Calibri" pitchFamily="34" charset="0"/>
              </a:rPr>
              <a:t> </a:t>
            </a:r>
          </a:p>
          <a:p>
            <a:pPr marL="862013" lvl="2" indent="-292100"/>
            <a:r>
              <a:rPr sz="1600" dirty="0" smtClean="0">
                <a:latin typeface="Calibri" pitchFamily="34" charset="0"/>
                <a:cs typeface="Calibri" pitchFamily="34" charset="0"/>
              </a:rPr>
              <a:t>Cancellation Policy: Provides customer time limits until which he may cancel his booking at either no cost, partial cost, or full cost.</a:t>
            </a:r>
          </a:p>
          <a:p>
            <a:pPr lvl="1">
              <a:buNone/>
            </a:pPr>
            <a:endParaRPr lang="en-US" sz="1600" dirty="0" smtClean="0">
              <a:latin typeface="Calibri" pitchFamily="34" charset="0"/>
              <a:cs typeface="Calibri" pitchFamily="34" charset="0"/>
            </a:endParaRPr>
          </a:p>
          <a:p>
            <a:pPr>
              <a:buNone/>
            </a:pPr>
            <a:r>
              <a:rPr lang="en-US" sz="1800" dirty="0" smtClean="0">
                <a:latin typeface="Calibri" pitchFamily="34" charset="0"/>
                <a:cs typeface="Calibri" pitchFamily="34" charset="0"/>
              </a:rPr>
              <a:t>	</a:t>
            </a:r>
          </a:p>
          <a:p>
            <a:pPr>
              <a:buNone/>
            </a:pPr>
            <a:endParaRPr lang="en-US" sz="1600" dirty="0"/>
          </a:p>
        </p:txBody>
      </p:sp>
      <p:sp>
        <p:nvSpPr>
          <p:cNvPr id="2" name="Title 1"/>
          <p:cNvSpPr>
            <a:spLocks noGrp="1"/>
          </p:cNvSpPr>
          <p:nvPr>
            <p:ph type="title"/>
          </p:nvPr>
        </p:nvSpPr>
        <p:spPr/>
        <p:txBody>
          <a:bodyPr/>
          <a:lstStyle/>
          <a:p>
            <a:r>
              <a:rPr lang="en-US" dirty="0" smtClean="0"/>
              <a:t>Reservations</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6214709"/>
              </p:ext>
            </p:extLst>
          </p:nvPr>
        </p:nvGraphicFramePr>
        <p:xfrm>
          <a:off x="228600" y="2057400"/>
          <a:ext cx="8686800" cy="4946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US" dirty="0" smtClean="0"/>
              <a:t>Performance Metrics</a:t>
            </a:r>
            <a:endParaRPr lang="en-US" dirty="0"/>
          </a:p>
        </p:txBody>
      </p:sp>
      <p:sp>
        <p:nvSpPr>
          <p:cNvPr id="6" name="TextBox 5"/>
          <p:cNvSpPr txBox="1"/>
          <p:nvPr/>
        </p:nvSpPr>
        <p:spPr>
          <a:xfrm>
            <a:off x="228600" y="1447800"/>
            <a:ext cx="8534400" cy="707886"/>
          </a:xfrm>
          <a:prstGeom prst="rect">
            <a:avLst/>
          </a:prstGeom>
          <a:noFill/>
        </p:spPr>
        <p:txBody>
          <a:bodyPr wrap="square" rtlCol="0">
            <a:spAutoFit/>
          </a:bodyPr>
          <a:lstStyle/>
          <a:p>
            <a:pPr marL="225425" indent="-225425">
              <a:buFont typeface="Arial" pitchFamily="34" charset="0"/>
              <a:buChar char="•"/>
            </a:pPr>
            <a:r>
              <a:rPr lang="en-US" sz="2000" dirty="0" smtClean="0"/>
              <a:t>The key operational metrics used to measure performance of a hotel are Occupancy, ARR, and REVPAR are rooms related metrics.</a:t>
            </a:r>
            <a:endParaRPr lang="en-US" sz="2000"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hotel logos.jpg"/>
          <p:cNvPicPr>
            <a:picLocks noGrp="1" noChangeAspect="1"/>
          </p:cNvPicPr>
          <p:nvPr>
            <p:ph idx="1"/>
          </p:nvPr>
        </p:nvPicPr>
        <p:blipFill>
          <a:blip r:embed="rId2" cstate="print"/>
          <a:stretch>
            <a:fillRect/>
          </a:stretch>
        </p:blipFill>
        <p:spPr>
          <a:xfrm>
            <a:off x="381000" y="1524000"/>
            <a:ext cx="8229600" cy="4638675"/>
          </a:xfrm>
          <a:effectLst>
            <a:outerShdw blurRad="50800" dist="50800" dir="5400000" sx="101000" sy="101000" algn="ctr" rotWithShape="0">
              <a:srgbClr val="000000">
                <a:alpha val="43137"/>
              </a:srgbClr>
            </a:outerShdw>
          </a:effectLst>
        </p:spPr>
      </p:pic>
      <p:sp>
        <p:nvSpPr>
          <p:cNvPr id="6" name="Title 1"/>
          <p:cNvSpPr>
            <a:spLocks noGrp="1"/>
          </p:cNvSpPr>
          <p:nvPr>
            <p:ph type="title"/>
          </p:nvPr>
        </p:nvSpPr>
        <p:spPr/>
        <p:txBody>
          <a:bodyPr/>
          <a:lstStyle/>
          <a:p>
            <a:r>
              <a:rPr lang="en-US" dirty="0" smtClean="0"/>
              <a:t>Global Hotel Brands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defRPr/>
            </a:pPr>
            <a:r>
              <a:rPr sz="2000" dirty="0" smtClean="0"/>
              <a:t>The key points covered in this chapter are:</a:t>
            </a:r>
          </a:p>
          <a:p>
            <a:pPr lvl="1">
              <a:spcBef>
                <a:spcPts val="0"/>
              </a:spcBef>
            </a:pPr>
            <a:r>
              <a:rPr lang="en-US" sz="1800" dirty="0" smtClean="0"/>
              <a:t>Hotels have evolved from providers of basic lodging to destinations in themselves.</a:t>
            </a:r>
          </a:p>
          <a:p>
            <a:pPr lvl="1">
              <a:spcBef>
                <a:spcPts val="0"/>
              </a:spcBef>
            </a:pPr>
            <a:endParaRPr lang="en-US" sz="1800" dirty="0" smtClean="0"/>
          </a:p>
          <a:p>
            <a:pPr lvl="1">
              <a:spcBef>
                <a:spcPts val="0"/>
              </a:spcBef>
            </a:pPr>
            <a:r>
              <a:rPr lang="en-US" sz="1800" dirty="0" smtClean="0">
                <a:solidFill>
                  <a:srgbClr val="FF0000"/>
                </a:solidFill>
              </a:rPr>
              <a:t>Hotels may be categorized on the basis of location, service, and facilities.</a:t>
            </a:r>
          </a:p>
          <a:p>
            <a:pPr lvl="1">
              <a:spcBef>
                <a:spcPts val="0"/>
              </a:spcBef>
            </a:pPr>
            <a:endParaRPr lang="en-US" sz="1800" dirty="0" smtClean="0"/>
          </a:p>
          <a:p>
            <a:pPr lvl="1">
              <a:spcBef>
                <a:spcPts val="0"/>
              </a:spcBef>
            </a:pPr>
            <a:r>
              <a:rPr lang="en-US" sz="1800" dirty="0" smtClean="0">
                <a:solidFill>
                  <a:srgbClr val="FF0000"/>
                </a:solidFill>
              </a:rPr>
              <a:t>Central Reservations system is a key IT system that links all properties of a hotel and provides real time information on availability and rates.</a:t>
            </a:r>
          </a:p>
          <a:p>
            <a:pPr marL="457200" lvl="1" indent="0">
              <a:spcBef>
                <a:spcPts val="0"/>
              </a:spcBef>
              <a:buNone/>
            </a:pPr>
            <a:endParaRPr lang="en-US" sz="1800" dirty="0" smtClean="0"/>
          </a:p>
          <a:p>
            <a:pPr lvl="1">
              <a:spcBef>
                <a:spcPts val="0"/>
              </a:spcBef>
            </a:pPr>
            <a:r>
              <a:rPr lang="en-US" sz="1800" dirty="0" smtClean="0">
                <a:solidFill>
                  <a:srgbClr val="FF0000"/>
                </a:solidFill>
              </a:rPr>
              <a:t>Key performance metrics for hotels are Occupancy, ARR, and REVPAR.</a:t>
            </a:r>
          </a:p>
        </p:txBody>
      </p:sp>
      <p:sp>
        <p:nvSpPr>
          <p:cNvPr id="3" name="Title 2"/>
          <p:cNvSpPr>
            <a:spLocks noGrp="1"/>
          </p:cNvSpPr>
          <p:nvPr>
            <p:ph type="title"/>
          </p:nvPr>
        </p:nvSpPr>
        <p:spPr/>
        <p:txBody>
          <a:bodyPr/>
          <a:lstStyle/>
          <a:p>
            <a:r>
              <a:rPr lang="en-US" dirty="0" smtClean="0"/>
              <a:t>Summary</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1905000"/>
            <a:ext cx="5781675" cy="1143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endParaRPr lang="en-US" sz="2200" b="1" dirty="0">
              <a:solidFill>
                <a:schemeClr val="tx1"/>
              </a:solidFill>
              <a:latin typeface="Myriad Pro" pitchFamily="34" charset="0"/>
              <a:cs typeface="Arial" pitchFamily="34" charset="0"/>
            </a:endParaRPr>
          </a:p>
        </p:txBody>
      </p:sp>
      <p:sp>
        <p:nvSpPr>
          <p:cNvPr id="3" name="Rectangle 2"/>
          <p:cNvSpPr/>
          <p:nvPr/>
        </p:nvSpPr>
        <p:spPr>
          <a:xfrm>
            <a:off x="0" y="3048000"/>
            <a:ext cx="5754414" cy="1219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fontAlgn="auto">
              <a:spcBef>
                <a:spcPts val="0"/>
              </a:spcBef>
              <a:spcAft>
                <a:spcPts val="0"/>
              </a:spcAft>
              <a:defRPr/>
            </a:pPr>
            <a:r>
              <a:rPr lang="en-US" sz="2300" dirty="0" smtClean="0">
                <a:solidFill>
                  <a:schemeClr val="bg1"/>
                </a:solidFill>
                <a:latin typeface="Cambria" pitchFamily="18" charset="0"/>
                <a:ea typeface="+mj-ea"/>
                <a:cs typeface="+mj-cs"/>
              </a:rPr>
              <a:t>Restaurants</a:t>
            </a:r>
            <a:endParaRPr lang="en-US" sz="2300" dirty="0">
              <a:solidFill>
                <a:schemeClr val="bg1"/>
              </a:solidFill>
              <a:latin typeface="Cambria" pitchFamily="18" charset="0"/>
              <a:ea typeface="+mj-ea"/>
              <a:cs typeface="+mj-cs"/>
            </a:endParaRPr>
          </a:p>
        </p:txBody>
      </p:sp>
      <p:sp>
        <p:nvSpPr>
          <p:cNvPr id="4" name="Rectangle 3"/>
          <p:cNvSpPr/>
          <p:nvPr/>
        </p:nvSpPr>
        <p:spPr>
          <a:xfrm>
            <a:off x="498797" y="4733925"/>
            <a:ext cx="2190751"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marR="0" lvl="0" indent="-34290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en-GB" sz="1400" b="1" u="none" strike="noStrike" kern="1200" cap="none" spc="0" normalizeH="0" baseline="0" noProof="0" dirty="0">
              <a:ln>
                <a:noFill/>
              </a:ln>
              <a:solidFill>
                <a:srgbClr val="953735"/>
              </a:solidFill>
              <a:effectLst/>
              <a:uLnTx/>
              <a:uFillTx/>
              <a:latin typeface="+mj-lt"/>
              <a:cs typeface="Arial"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spcBef>
                <a:spcPts val="0"/>
              </a:spcBef>
            </a:pPr>
            <a:r>
              <a:rPr sz="2000" smtClean="0"/>
              <a:t>After completing this chapter, </a:t>
            </a:r>
            <a:r>
              <a:rPr sz="2000" dirty="0" smtClean="0"/>
              <a:t>you will be able to:</a:t>
            </a:r>
          </a:p>
          <a:p>
            <a:pPr lvl="1">
              <a:spcBef>
                <a:spcPts val="0"/>
              </a:spcBef>
            </a:pPr>
            <a:r>
              <a:rPr lang="en-US" sz="1800" dirty="0" smtClean="0"/>
              <a:t>Identify </a:t>
            </a:r>
            <a:r>
              <a:rPr sz="1800" smtClean="0"/>
              <a:t>the trends in the industry.</a:t>
            </a:r>
          </a:p>
          <a:p>
            <a:pPr lvl="1">
              <a:spcBef>
                <a:spcPts val="0"/>
              </a:spcBef>
            </a:pPr>
            <a:endParaRPr sz="1800" smtClean="0"/>
          </a:p>
          <a:p>
            <a:pPr lvl="1">
              <a:spcBef>
                <a:spcPts val="0"/>
              </a:spcBef>
            </a:pPr>
            <a:r>
              <a:rPr sz="1800" smtClean="0"/>
              <a:t>Recognize the various restaurant formats and business models.</a:t>
            </a:r>
          </a:p>
          <a:p>
            <a:pPr lvl="1">
              <a:spcBef>
                <a:spcPts val="0"/>
              </a:spcBef>
            </a:pPr>
            <a:endParaRPr sz="1800" smtClean="0"/>
          </a:p>
          <a:p>
            <a:pPr lvl="1">
              <a:spcBef>
                <a:spcPts val="0"/>
              </a:spcBef>
            </a:pPr>
            <a:r>
              <a:rPr sz="1800" smtClean="0"/>
              <a:t>Identify the key players in the industry.</a:t>
            </a:r>
          </a:p>
          <a:p>
            <a:pPr lvl="1">
              <a:spcBef>
                <a:spcPts val="0"/>
              </a:spcBef>
            </a:pPr>
            <a:endParaRPr sz="1800" smtClean="0"/>
          </a:p>
          <a:p>
            <a:pPr lvl="1">
              <a:spcBef>
                <a:spcPts val="0"/>
              </a:spcBef>
            </a:pPr>
            <a:r>
              <a:rPr sz="1800" smtClean="0"/>
              <a:t>Define Customer Relationship Management System and the Kitchen display system.</a:t>
            </a:r>
          </a:p>
          <a:p>
            <a:pPr lvl="1">
              <a:spcBef>
                <a:spcPts val="0"/>
              </a:spcBef>
            </a:pPr>
            <a:endParaRPr sz="1800" smtClean="0"/>
          </a:p>
          <a:p>
            <a:pPr lvl="1">
              <a:spcBef>
                <a:spcPts val="0"/>
              </a:spcBef>
            </a:pPr>
            <a:r>
              <a:rPr sz="1800" smtClean="0"/>
              <a:t>Identify the use of the brand portal and the point of sale system.</a:t>
            </a:r>
          </a:p>
          <a:p>
            <a:pPr lvl="1">
              <a:spcBef>
                <a:spcPts val="0"/>
              </a:spcBef>
            </a:pPr>
            <a:endParaRPr sz="1800" smtClean="0"/>
          </a:p>
          <a:p>
            <a:pPr lvl="1">
              <a:spcBef>
                <a:spcPts val="0"/>
              </a:spcBef>
            </a:pPr>
            <a:r>
              <a:rPr sz="1800" smtClean="0"/>
              <a:t>List the various processes.</a:t>
            </a:r>
            <a:endParaRPr lang="en-US" sz="1800" dirty="0"/>
          </a:p>
        </p:txBody>
      </p:sp>
      <p:sp>
        <p:nvSpPr>
          <p:cNvPr id="3" name="Title 2"/>
          <p:cNvSpPr>
            <a:spLocks noGrp="1"/>
          </p:cNvSpPr>
          <p:nvPr>
            <p:ph type="title"/>
          </p:nvPr>
        </p:nvSpPr>
        <p:spPr/>
        <p:txBody>
          <a:bodyPr/>
          <a:lstStyle/>
          <a:p>
            <a:r>
              <a:rPr lang="en-US" dirty="0" smtClean="0"/>
              <a:t>Objectives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sz="2000" smtClean="0"/>
              <a:t>Travelers </a:t>
            </a:r>
            <a:r>
              <a:rPr sz="2000" dirty="0" smtClean="0"/>
              <a:t>can be </a:t>
            </a:r>
            <a:r>
              <a:rPr sz="2000" smtClean="0"/>
              <a:t>classified as follows:</a:t>
            </a:r>
            <a:endParaRPr sz="2000" dirty="0" smtClean="0"/>
          </a:p>
          <a:p>
            <a:pPr lvl="1"/>
            <a:r>
              <a:rPr sz="1800" smtClean="0"/>
              <a:t>Leisure: </a:t>
            </a:r>
            <a:r>
              <a:rPr lang="en-US" sz="1800" dirty="0" smtClean="0"/>
              <a:t>Travel </a:t>
            </a:r>
            <a:r>
              <a:rPr sz="1800" smtClean="0"/>
              <a:t>for holidays, sport, culture, spiritual, and so on.</a:t>
            </a:r>
          </a:p>
          <a:p>
            <a:pPr lvl="1"/>
            <a:r>
              <a:rPr sz="1800" smtClean="0"/>
              <a:t>Business: Travel for </a:t>
            </a:r>
            <a:r>
              <a:rPr lang="en-US" sz="1800" dirty="0" smtClean="0"/>
              <a:t>meetings</a:t>
            </a:r>
            <a:r>
              <a:rPr sz="1800" smtClean="0"/>
              <a:t>, conferences, trade fairs, and so on.</a:t>
            </a:r>
          </a:p>
          <a:p>
            <a:pPr lvl="1"/>
            <a:endParaRPr sz="2000" smtClean="0"/>
          </a:p>
          <a:p>
            <a:r>
              <a:rPr sz="2000" dirty="0" smtClean="0"/>
              <a:t>Impact - There are both positive and negative impacts on </a:t>
            </a:r>
            <a:r>
              <a:rPr sz="2000" smtClean="0"/>
              <a:t>the industry. Some of them are:</a:t>
            </a:r>
            <a:endParaRPr sz="2000" dirty="0" smtClean="0"/>
          </a:p>
          <a:p>
            <a:pPr lvl="1"/>
            <a:r>
              <a:rPr sz="1800" smtClean="0"/>
              <a:t>Social and Cultural: Conservation or preservation of historical sites, pressures on local traditions, and so on.</a:t>
            </a:r>
          </a:p>
          <a:p>
            <a:pPr lvl="1"/>
            <a:r>
              <a:rPr sz="1800" smtClean="0"/>
              <a:t>Economic: </a:t>
            </a:r>
            <a:r>
              <a:rPr sz="1800" dirty="0" smtClean="0"/>
              <a:t>Generation of </a:t>
            </a:r>
            <a:r>
              <a:rPr sz="1800" smtClean="0"/>
              <a:t>employment, develop local infrastructure, and so on.</a:t>
            </a:r>
          </a:p>
          <a:p>
            <a:pPr lvl="1"/>
            <a:r>
              <a:rPr sz="1800" smtClean="0"/>
              <a:t>Environmental: </a:t>
            </a:r>
            <a:r>
              <a:rPr sz="1800" dirty="0" smtClean="0"/>
              <a:t>Regeneration </a:t>
            </a:r>
            <a:r>
              <a:rPr sz="1800" smtClean="0"/>
              <a:t>of the environment, pollution, and so on.</a:t>
            </a:r>
          </a:p>
          <a:p>
            <a:endParaRPr lang="en-US" sz="1600" dirty="0" smtClean="0"/>
          </a:p>
        </p:txBody>
      </p:sp>
      <p:sp>
        <p:nvSpPr>
          <p:cNvPr id="2" name="Title 1"/>
          <p:cNvSpPr>
            <a:spLocks noGrp="1"/>
          </p:cNvSpPr>
          <p:nvPr>
            <p:ph type="title"/>
          </p:nvPr>
        </p:nvSpPr>
        <p:spPr/>
        <p:txBody>
          <a:bodyPr/>
          <a:lstStyle/>
          <a:p>
            <a:r>
              <a:rPr lang="en-US" dirty="0" smtClean="0"/>
              <a:t>Travel and Hospitality (Contd.)</a:t>
            </a:r>
            <a:endParaRPr lang="en-US"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3"/>
          <p:cNvSpPr>
            <a:spLocks noGrp="1" noChangeArrowheads="1"/>
          </p:cNvSpPr>
          <p:nvPr>
            <p:ph idx="1"/>
          </p:nvPr>
        </p:nvSpPr>
        <p:spPr/>
        <p:txBody>
          <a:bodyPr/>
          <a:lstStyle/>
          <a:p>
            <a:pPr eaLnBrk="1" hangingPunct="1">
              <a:spcAft>
                <a:spcPts val="600"/>
              </a:spcAft>
            </a:pPr>
            <a:r>
              <a:rPr lang="en-US" sz="2000" dirty="0" smtClean="0"/>
              <a:t>Restaurant sales in North America is expected to go beyond </a:t>
            </a:r>
            <a:r>
              <a:rPr lang="en-US" sz="2000" i="1" dirty="0" smtClean="0"/>
              <a:t>US$ 604 billion </a:t>
            </a:r>
            <a:r>
              <a:rPr lang="en-US" sz="2000" dirty="0" smtClean="0"/>
              <a:t>in 2011 – 2012 (more than $1.7 billion per day).</a:t>
            </a:r>
          </a:p>
          <a:p>
            <a:pPr eaLnBrk="1" hangingPunct="1">
              <a:spcAft>
                <a:spcPts val="600"/>
              </a:spcAft>
            </a:pPr>
            <a:r>
              <a:rPr lang="en-US" sz="2000" dirty="0" smtClean="0"/>
              <a:t>The overall economic impact of the industry is expected to exceed </a:t>
            </a:r>
            <a:r>
              <a:rPr lang="en-US" sz="2000" i="1" dirty="0" smtClean="0"/>
              <a:t>US$ 1.7 trillion </a:t>
            </a:r>
            <a:r>
              <a:rPr lang="en-US" sz="2000" dirty="0" smtClean="0"/>
              <a:t>in 2011-12, including sales in related industries such as agriculture, transportation and manufacturing, ITES, and so on.</a:t>
            </a:r>
          </a:p>
          <a:p>
            <a:pPr eaLnBrk="1" hangingPunct="1">
              <a:spcAft>
                <a:spcPts val="600"/>
              </a:spcAft>
            </a:pPr>
            <a:r>
              <a:rPr lang="en-US" sz="2000" dirty="0" smtClean="0"/>
              <a:t>Earlier research suggested that every dollar spent by consumers in restaurants generates an additional </a:t>
            </a:r>
            <a:r>
              <a:rPr lang="en-US" sz="2000" i="1" dirty="0" smtClean="0"/>
              <a:t>US$ 2.34 </a:t>
            </a:r>
            <a:r>
              <a:rPr lang="en-US" sz="2000" dirty="0" smtClean="0"/>
              <a:t>spent in other industries allied with the restaurant industry.</a:t>
            </a:r>
          </a:p>
          <a:p>
            <a:pPr eaLnBrk="1" hangingPunct="1">
              <a:spcAft>
                <a:spcPts val="600"/>
              </a:spcAft>
            </a:pPr>
            <a:r>
              <a:rPr lang="en-US" sz="2000" dirty="0" smtClean="0"/>
              <a:t>In 2011-12, the industry has become one of the largest private sector employers engaging more than </a:t>
            </a:r>
            <a:r>
              <a:rPr lang="en-US" sz="2000" i="1" dirty="0" smtClean="0"/>
              <a:t>12.8 Million </a:t>
            </a:r>
            <a:r>
              <a:rPr lang="en-US" sz="2000" dirty="0" smtClean="0"/>
              <a:t>people all over the world.</a:t>
            </a:r>
          </a:p>
          <a:p>
            <a:pPr eaLnBrk="1" hangingPunct="1">
              <a:spcAft>
                <a:spcPts val="600"/>
              </a:spcAft>
            </a:pPr>
            <a:r>
              <a:rPr lang="en-US" sz="2000" dirty="0" smtClean="0"/>
              <a:t>The industry, on average, commands </a:t>
            </a:r>
            <a:r>
              <a:rPr lang="en-US" sz="2000" i="1" dirty="0" smtClean="0"/>
              <a:t>49% share of an individual’s food bill </a:t>
            </a:r>
            <a:r>
              <a:rPr lang="en-US" sz="2000" dirty="0" smtClean="0"/>
              <a:t>in US and other western countries.</a:t>
            </a:r>
          </a:p>
          <a:p>
            <a:pPr eaLnBrk="1" hangingPunct="1">
              <a:spcAft>
                <a:spcPts val="600"/>
              </a:spcAft>
              <a:buNone/>
            </a:pPr>
            <a:endParaRPr sz="2000" smtClean="0"/>
          </a:p>
          <a:p>
            <a:pPr eaLnBrk="1" hangingPunct="1">
              <a:spcAft>
                <a:spcPts val="600"/>
              </a:spcAft>
              <a:buNone/>
            </a:pPr>
            <a:endParaRPr sz="2000" smtClean="0"/>
          </a:p>
          <a:p>
            <a:pPr eaLnBrk="1" hangingPunct="1">
              <a:spcAft>
                <a:spcPts val="600"/>
              </a:spcAft>
              <a:buNone/>
            </a:pPr>
            <a:endParaRPr sz="2000" smtClean="0"/>
          </a:p>
          <a:p>
            <a:pPr eaLnBrk="1" hangingPunct="1">
              <a:spcAft>
                <a:spcPts val="600"/>
              </a:spcAft>
              <a:buNone/>
            </a:pPr>
            <a:endParaRPr lang="en-US" sz="2000" dirty="0" smtClean="0"/>
          </a:p>
          <a:p>
            <a:pPr eaLnBrk="1" hangingPunct="1">
              <a:spcAft>
                <a:spcPts val="600"/>
              </a:spcAft>
              <a:buNone/>
            </a:pPr>
            <a:r>
              <a:rPr lang="en-US" sz="2000" dirty="0" smtClean="0"/>
              <a:t>Source: www.restaurant.org</a:t>
            </a:r>
          </a:p>
        </p:txBody>
      </p:sp>
      <p:sp>
        <p:nvSpPr>
          <p:cNvPr id="7" name="Rectangle 2"/>
          <p:cNvSpPr>
            <a:spLocks noGrp="1" noChangeArrowheads="1"/>
          </p:cNvSpPr>
          <p:nvPr>
            <p:ph type="title"/>
          </p:nvPr>
        </p:nvSpPr>
        <p:spPr>
          <a:noFill/>
          <a:ln>
            <a:noFill/>
          </a:ln>
        </p:spPr>
        <p:txBody>
          <a:bodyPr anchor="ctr"/>
          <a:lstStyle/>
          <a:p>
            <a:pPr marL="762000" indent="-762000">
              <a:defRPr/>
            </a:pPr>
            <a:r>
              <a:rPr lang="en-US" dirty="0" smtClean="0"/>
              <a:t>Restaurant Industry: Overview</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idx="1"/>
          </p:nvPr>
        </p:nvSpPr>
        <p:spPr>
          <a:xfrm>
            <a:off x="228600" y="1609725"/>
            <a:ext cx="8686800" cy="4105275"/>
          </a:xfrm>
        </p:spPr>
        <p:txBody>
          <a:bodyPr>
            <a:normAutofit/>
          </a:bodyPr>
          <a:lstStyle/>
          <a:p>
            <a:pPr>
              <a:spcBef>
                <a:spcPts val="0"/>
              </a:spcBef>
              <a:spcAft>
                <a:spcPts val="600"/>
              </a:spcAft>
            </a:pPr>
            <a:r>
              <a:rPr lang="en-US" sz="2000" dirty="0" smtClean="0"/>
              <a:t>About 8 % or more US citizens are likely to dine out at least every few days.</a:t>
            </a:r>
          </a:p>
          <a:p>
            <a:pPr>
              <a:spcBef>
                <a:spcPts val="0"/>
              </a:spcBef>
              <a:spcAft>
                <a:spcPts val="600"/>
              </a:spcAft>
            </a:pPr>
            <a:r>
              <a:rPr lang="en-US" sz="2000" dirty="0" smtClean="0"/>
              <a:t>Americans spend nearly </a:t>
            </a:r>
            <a:r>
              <a:rPr lang="en-US" sz="2000" i="1" dirty="0" smtClean="0"/>
              <a:t>US$100 billion </a:t>
            </a:r>
            <a:r>
              <a:rPr lang="en-US" sz="2000" dirty="0" smtClean="0"/>
              <a:t>on fast food every year.</a:t>
            </a:r>
          </a:p>
          <a:p>
            <a:pPr>
              <a:spcBef>
                <a:spcPts val="0"/>
              </a:spcBef>
              <a:spcAft>
                <a:spcPts val="600"/>
              </a:spcAft>
            </a:pPr>
            <a:r>
              <a:rPr lang="en-US" sz="2000" dirty="0" smtClean="0"/>
              <a:t>Between 1977-78 and 1994-96, the share of daily caloric intake from food away from home, in US, increased from 18% to 32% percent. </a:t>
            </a:r>
          </a:p>
          <a:p>
            <a:pPr>
              <a:spcBef>
                <a:spcPts val="0"/>
              </a:spcBef>
              <a:spcAft>
                <a:spcPts val="600"/>
              </a:spcAft>
            </a:pPr>
            <a:r>
              <a:rPr lang="en-US" sz="2000" dirty="0" smtClean="0"/>
              <a:t>Spending on such foods has also grown to account for about half of total food expenditures in 2004, up from 34% percent in 1974.</a:t>
            </a:r>
          </a:p>
          <a:p>
            <a:pPr>
              <a:spcBef>
                <a:spcPts val="0"/>
              </a:spcBef>
              <a:spcAft>
                <a:spcPts val="600"/>
              </a:spcAft>
            </a:pPr>
            <a:r>
              <a:rPr lang="en-US" sz="2000" dirty="0" smtClean="0"/>
              <a:t>Another trend is companies attempting to associate their food products with popular health-oriented brands in order to tap into the trend toward healthier eating.</a:t>
            </a:r>
          </a:p>
          <a:p>
            <a:pPr>
              <a:spcBef>
                <a:spcPts val="0"/>
              </a:spcBef>
              <a:spcAft>
                <a:spcPts val="600"/>
              </a:spcAft>
            </a:pPr>
            <a:r>
              <a:rPr lang="en-US" sz="2000" dirty="0" smtClean="0"/>
              <a:t>Heavy expansion is expected in less traditional locations like airports, hotels, and theme parks.</a:t>
            </a:r>
          </a:p>
          <a:p>
            <a:pPr>
              <a:spcBef>
                <a:spcPts val="0"/>
              </a:spcBef>
              <a:spcAft>
                <a:spcPts val="600"/>
              </a:spcAft>
              <a:buNone/>
            </a:pPr>
            <a:endParaRPr lang="en-US" sz="2000" dirty="0" smtClean="0"/>
          </a:p>
        </p:txBody>
      </p:sp>
      <p:sp>
        <p:nvSpPr>
          <p:cNvPr id="7" name="Title 6"/>
          <p:cNvSpPr>
            <a:spLocks noGrp="1"/>
          </p:cNvSpPr>
          <p:nvPr>
            <p:ph type="title"/>
          </p:nvPr>
        </p:nvSpPr>
        <p:spPr/>
        <p:txBody>
          <a:bodyPr/>
          <a:lstStyle/>
          <a:p>
            <a:pPr lvl="0"/>
            <a:r>
              <a:rPr lang="en-US" kern="0" dirty="0" smtClean="0">
                <a:solidFill>
                  <a:schemeClr val="bg1"/>
                </a:solidFill>
              </a:rPr>
              <a:t>Restaurant Industry: Overview (Contd.)</a:t>
            </a:r>
            <a:endParaRPr lang="en-US" dirty="0"/>
          </a:p>
        </p:txBody>
      </p:sp>
      <p:sp>
        <p:nvSpPr>
          <p:cNvPr id="6" name="Rectangle 2"/>
          <p:cNvSpPr txBox="1">
            <a:spLocks noChangeArrowheads="1"/>
          </p:cNvSpPr>
          <p:nvPr/>
        </p:nvSpPr>
        <p:spPr>
          <a:xfrm>
            <a:off x="1447800" y="0"/>
            <a:ext cx="7543800" cy="1143000"/>
          </a:xfrm>
          <a:prstGeom prst="rect">
            <a:avLst/>
          </a:prstGeom>
          <a:noFill/>
          <a:ln w="25400" cap="flat" cmpd="sng" algn="ctr">
            <a:noFill/>
            <a:prstDash val="solid"/>
          </a:ln>
          <a:effectLst/>
        </p:spPr>
        <p:txBody>
          <a:bodyPr anchor="ctr"/>
          <a:lstStyle/>
          <a:p>
            <a:pPr marL="762000" marR="0" lvl="0" indent="-76200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228600" y="4267200"/>
            <a:ext cx="8686800" cy="2276475"/>
          </a:xfrm>
        </p:spPr>
        <p:txBody>
          <a:bodyPr/>
          <a:lstStyle/>
          <a:p>
            <a:r>
              <a:rPr sz="2000" dirty="0" smtClean="0">
                <a:solidFill>
                  <a:srgbClr val="FF0000"/>
                </a:solidFill>
              </a:rPr>
              <a:t>The advantages of Multi Unit (Chain) </a:t>
            </a:r>
            <a:r>
              <a:rPr lang="en-US" sz="2000" dirty="0" smtClean="0">
                <a:solidFill>
                  <a:srgbClr val="FF0000"/>
                </a:solidFill>
              </a:rPr>
              <a:t>restaurant organization </a:t>
            </a:r>
            <a:r>
              <a:rPr sz="2000" dirty="0" smtClean="0">
                <a:solidFill>
                  <a:srgbClr val="FF0000"/>
                </a:solidFill>
              </a:rPr>
              <a:t>are:</a:t>
            </a:r>
          </a:p>
          <a:p>
            <a:pPr lvl="1"/>
            <a:r>
              <a:rPr sz="1800" dirty="0" smtClean="0">
                <a:solidFill>
                  <a:srgbClr val="FF0000"/>
                </a:solidFill>
              </a:rPr>
              <a:t>Brand recognition</a:t>
            </a:r>
          </a:p>
          <a:p>
            <a:pPr lvl="1"/>
            <a:r>
              <a:rPr sz="1800" dirty="0" smtClean="0">
                <a:solidFill>
                  <a:srgbClr val="FF0000"/>
                </a:solidFill>
              </a:rPr>
              <a:t>Help from the franchisor</a:t>
            </a:r>
          </a:p>
          <a:p>
            <a:pPr lvl="1"/>
            <a:r>
              <a:rPr sz="1800" dirty="0" smtClean="0">
                <a:solidFill>
                  <a:srgbClr val="FF0000"/>
                </a:solidFill>
              </a:rPr>
              <a:t>Ease of selling restaurants</a:t>
            </a:r>
          </a:p>
          <a:p>
            <a:pPr lvl="1"/>
            <a:r>
              <a:rPr sz="1800" dirty="0" smtClean="0">
                <a:solidFill>
                  <a:srgbClr val="FF0000"/>
                </a:solidFill>
              </a:rPr>
              <a:t>Potentially easier employee recruitment</a:t>
            </a:r>
          </a:p>
          <a:p>
            <a:pPr lvl="1"/>
            <a:r>
              <a:rPr sz="1800" dirty="0" smtClean="0">
                <a:solidFill>
                  <a:srgbClr val="FF0000"/>
                </a:solidFill>
              </a:rPr>
              <a:t>Benefits of centralization of menu planning, purchasing, or standardization</a:t>
            </a:r>
          </a:p>
          <a:p>
            <a:endParaRPr lang="en-US" dirty="0"/>
          </a:p>
        </p:txBody>
      </p:sp>
      <p:sp>
        <p:nvSpPr>
          <p:cNvPr id="3" name="Rectangle 2"/>
          <p:cNvSpPr>
            <a:spLocks noGrp="1" noChangeArrowheads="1"/>
          </p:cNvSpPr>
          <p:nvPr>
            <p:ph type="title"/>
          </p:nvPr>
        </p:nvSpPr>
        <p:spPr>
          <a:noFill/>
          <a:ln>
            <a:noFill/>
          </a:ln>
        </p:spPr>
        <p:txBody>
          <a:bodyPr anchor="ctr"/>
          <a:lstStyle/>
          <a:p>
            <a:pPr>
              <a:defRPr/>
            </a:pPr>
            <a:r>
              <a:rPr lang="en-US" dirty="0" smtClean="0"/>
              <a:t>Restaurants Business Model</a:t>
            </a:r>
          </a:p>
        </p:txBody>
      </p:sp>
      <p:graphicFrame>
        <p:nvGraphicFramePr>
          <p:cNvPr id="4" name="Diagram 3"/>
          <p:cNvGraphicFramePr/>
          <p:nvPr/>
        </p:nvGraphicFramePr>
        <p:xfrm>
          <a:off x="1676400" y="1752600"/>
          <a:ext cx="4800600" cy="243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6"/>
          <p:cNvSpPr>
            <a:spLocks noGrp="1"/>
          </p:cNvSpPr>
          <p:nvPr>
            <p:ph idx="1"/>
          </p:nvPr>
        </p:nvSpPr>
        <p:spPr>
          <a:xfrm>
            <a:off x="304800" y="4572000"/>
            <a:ext cx="8686800" cy="2124075"/>
          </a:xfrm>
        </p:spPr>
        <p:txBody>
          <a:bodyPr/>
          <a:lstStyle/>
          <a:p>
            <a:pPr fontAlgn="auto">
              <a:spcBef>
                <a:spcPts val="0"/>
              </a:spcBef>
              <a:spcAft>
                <a:spcPts val="0"/>
              </a:spcAft>
              <a:buSzPct val="95000"/>
            </a:pPr>
            <a:r>
              <a:rPr sz="1800" dirty="0" smtClean="0">
                <a:solidFill>
                  <a:srgbClr val="FF0000"/>
                </a:solidFill>
              </a:rPr>
              <a:t>A casual, fast casual, or QSR can be specialty restaurants as well.</a:t>
            </a:r>
          </a:p>
          <a:p>
            <a:pPr fontAlgn="auto">
              <a:spcBef>
                <a:spcPts val="0"/>
              </a:spcBef>
              <a:spcAft>
                <a:spcPts val="0"/>
              </a:spcAft>
              <a:buSzPct val="95000"/>
            </a:pPr>
            <a:r>
              <a:rPr sz="1800" dirty="0" smtClean="0">
                <a:solidFill>
                  <a:srgbClr val="FF0000"/>
                </a:solidFill>
              </a:rPr>
              <a:t>Full service restaurants usually belong to Casual and Fast Casual categories</a:t>
            </a:r>
            <a:r>
              <a:rPr sz="1800" dirty="0" smtClean="0">
                <a:solidFill>
                  <a:srgbClr val="FF0000"/>
                </a:solidFill>
                <a:latin typeface="Cambria" pitchFamily="18" charset="0"/>
              </a:rPr>
              <a:t>.</a:t>
            </a:r>
          </a:p>
          <a:p>
            <a:pPr fontAlgn="auto">
              <a:spcBef>
                <a:spcPts val="0"/>
              </a:spcBef>
              <a:spcAft>
                <a:spcPts val="0"/>
              </a:spcAft>
              <a:buSzPct val="95000"/>
            </a:pPr>
            <a:r>
              <a:rPr sz="1800" dirty="0" smtClean="0">
                <a:solidFill>
                  <a:srgbClr val="FF0000"/>
                </a:solidFill>
              </a:rPr>
              <a:t>Various cuisine-based brand concept chains may exist for each type of </a:t>
            </a:r>
            <a:r>
              <a:rPr lang="en-US" sz="1800" dirty="0" smtClean="0">
                <a:solidFill>
                  <a:srgbClr val="FF0000"/>
                </a:solidFill>
              </a:rPr>
              <a:t>restaurants</a:t>
            </a:r>
            <a:r>
              <a:rPr sz="1800" dirty="0" smtClean="0">
                <a:solidFill>
                  <a:srgbClr val="FF0000"/>
                </a:solidFill>
              </a:rPr>
              <a:t>.</a:t>
            </a:r>
          </a:p>
          <a:p>
            <a:pPr fontAlgn="auto">
              <a:spcBef>
                <a:spcPts val="0"/>
              </a:spcBef>
              <a:spcAft>
                <a:spcPts val="0"/>
              </a:spcAft>
              <a:buSzPct val="95000"/>
            </a:pPr>
            <a:r>
              <a:rPr sz="1800" dirty="0" smtClean="0">
                <a:solidFill>
                  <a:srgbClr val="FF0000"/>
                </a:solidFill>
              </a:rPr>
              <a:t>Usually one brand chain adopts a specific operational category across geographies.</a:t>
            </a:r>
          </a:p>
          <a:p>
            <a:pPr fontAlgn="auto">
              <a:spcBef>
                <a:spcPts val="0"/>
              </a:spcBef>
              <a:spcAft>
                <a:spcPts val="0"/>
              </a:spcAft>
              <a:buSzPct val="95000"/>
            </a:pPr>
            <a:r>
              <a:rPr sz="1800" dirty="0" smtClean="0">
                <a:solidFill>
                  <a:srgbClr val="FF0000"/>
                </a:solidFill>
              </a:rPr>
              <a:t>One brand corporate can have similar multiple operational structure based chains under different legal entities and franchises in multiple geographies. For example, Pizza Hut and PHD in Asia.</a:t>
            </a:r>
          </a:p>
          <a:p>
            <a:endParaRPr lang="en-US" dirty="0"/>
          </a:p>
        </p:txBody>
      </p:sp>
      <p:sp>
        <p:nvSpPr>
          <p:cNvPr id="26" name="Title 25"/>
          <p:cNvSpPr>
            <a:spLocks noGrp="1"/>
          </p:cNvSpPr>
          <p:nvPr>
            <p:ph type="title"/>
          </p:nvPr>
        </p:nvSpPr>
        <p:spPr/>
        <p:txBody>
          <a:bodyPr/>
          <a:lstStyle/>
          <a:p>
            <a:pPr lvl="0"/>
            <a:r>
              <a:rPr lang="en-US" kern="0" dirty="0" smtClean="0">
                <a:solidFill>
                  <a:schemeClr val="bg1"/>
                </a:solidFill>
              </a:rPr>
              <a:t>Types of Restaurants by Operations </a:t>
            </a:r>
            <a:endParaRPr lang="en-US" dirty="0"/>
          </a:p>
        </p:txBody>
      </p:sp>
      <p:sp>
        <p:nvSpPr>
          <p:cNvPr id="4" name="Rectangle 17"/>
          <p:cNvSpPr txBox="1">
            <a:spLocks noChangeArrowheads="1"/>
          </p:cNvSpPr>
          <p:nvPr/>
        </p:nvSpPr>
        <p:spPr bwMode="gray">
          <a:xfrm>
            <a:off x="1577165" y="206374"/>
            <a:ext cx="6858000" cy="8604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762000" marR="0" lvl="0" indent="-762000" defTabSz="914400" rtl="0" eaLnBrk="1" fontAlgn="base" latinLnBrk="0" hangingPunct="1">
              <a:lnSpc>
                <a:spcPct val="100000"/>
              </a:lnSpc>
              <a:spcBef>
                <a:spcPct val="0"/>
              </a:spcBef>
              <a:spcAft>
                <a:spcPct val="0"/>
              </a:spcAft>
              <a:buClrTx/>
              <a:buSzTx/>
              <a:buFontTx/>
              <a:buNone/>
              <a:tabLst/>
              <a:defRPr/>
            </a:pPr>
            <a:endParaRPr kumimoji="0" lang="en-US" sz="3200" b="0" i="0" u="none" strike="noStrike" kern="0" cap="none" spc="0" normalizeH="0" baseline="0" noProof="0" dirty="0" smtClean="0">
              <a:ln>
                <a:noFill/>
              </a:ln>
              <a:solidFill>
                <a:schemeClr val="bg1"/>
              </a:solidFill>
              <a:effectLst/>
              <a:uLnTx/>
              <a:uFillTx/>
              <a:latin typeface="+mj-lt"/>
              <a:ea typeface="+mj-ea"/>
              <a:cs typeface="+mj-cs"/>
            </a:endParaRPr>
          </a:p>
        </p:txBody>
      </p:sp>
      <p:grpSp>
        <p:nvGrpSpPr>
          <p:cNvPr id="2" name="Group 29"/>
          <p:cNvGrpSpPr/>
          <p:nvPr/>
        </p:nvGrpSpPr>
        <p:grpSpPr>
          <a:xfrm>
            <a:off x="152400" y="1584304"/>
            <a:ext cx="8610600" cy="2987696"/>
            <a:chOff x="152400" y="1524000"/>
            <a:chExt cx="8610600" cy="2987696"/>
          </a:xfrm>
        </p:grpSpPr>
        <p:sp>
          <p:nvSpPr>
            <p:cNvPr id="5" name="Rectangle 21"/>
            <p:cNvSpPr>
              <a:spLocks noChangeArrowheads="1"/>
            </p:cNvSpPr>
            <p:nvPr/>
          </p:nvSpPr>
          <p:spPr bwMode="auto">
            <a:xfrm>
              <a:off x="3820633" y="1524000"/>
              <a:ext cx="1513367" cy="457200"/>
            </a:xfrm>
            <a:prstGeom prst="rect">
              <a:avLst/>
            </a:prstGeom>
            <a:solidFill>
              <a:schemeClr val="bg1"/>
            </a:solidFill>
            <a:ln w="9525" algn="ctr">
              <a:solidFill>
                <a:srgbClr val="969696"/>
              </a:solidFill>
              <a:miter lim="800000"/>
              <a:headEnd/>
              <a:tailEnd/>
            </a:ln>
            <a:scene3d>
              <a:camera prst="orthographicFront"/>
              <a:lightRig rig="threePt" dir="t"/>
            </a:scene3d>
            <a:sp3d>
              <a:bevelT w="152400" h="50800" prst="softRound"/>
            </a:sp3d>
          </p:spPr>
          <p:txBody>
            <a:bodyPr lIns="0" rIns="0" anchor="ctr"/>
            <a:lstStyle/>
            <a:p>
              <a:pPr algn="ctr"/>
              <a:r>
                <a:rPr lang="en-US" sz="1400" dirty="0" smtClean="0"/>
                <a:t>Restaurants</a:t>
              </a:r>
              <a:endParaRPr lang="en-US" sz="1400" dirty="0"/>
            </a:p>
          </p:txBody>
        </p:sp>
        <p:sp>
          <p:nvSpPr>
            <p:cNvPr id="6" name="Rectangle 23"/>
            <p:cNvSpPr>
              <a:spLocks noChangeArrowheads="1"/>
            </p:cNvSpPr>
            <p:nvPr/>
          </p:nvSpPr>
          <p:spPr bwMode="auto">
            <a:xfrm>
              <a:off x="304800" y="2498704"/>
              <a:ext cx="1437167" cy="579469"/>
            </a:xfrm>
            <a:prstGeom prst="rect">
              <a:avLst/>
            </a:prstGeom>
            <a:solidFill>
              <a:schemeClr val="bg1"/>
            </a:solidFill>
            <a:ln w="9525" algn="ctr">
              <a:solidFill>
                <a:srgbClr val="969696"/>
              </a:solidFill>
              <a:miter lim="800000"/>
              <a:headEnd/>
              <a:tailEnd/>
            </a:ln>
            <a:scene3d>
              <a:camera prst="orthographicFront"/>
              <a:lightRig rig="threePt" dir="t"/>
            </a:scene3d>
            <a:sp3d>
              <a:bevelT w="152400" h="50800" prst="softRound"/>
            </a:sp3d>
          </p:spPr>
          <p:txBody>
            <a:bodyPr lIns="0" rIns="0" anchor="ctr"/>
            <a:lstStyle/>
            <a:p>
              <a:pPr algn="ctr"/>
              <a:r>
                <a:rPr lang="en-US" sz="1200" dirty="0" smtClean="0"/>
                <a:t>Upscale</a:t>
              </a:r>
              <a:endParaRPr lang="en-US" sz="1200" dirty="0"/>
            </a:p>
            <a:p>
              <a:pPr algn="ctr"/>
              <a:r>
                <a:rPr lang="en-US" sz="1100" b="0" dirty="0" smtClean="0"/>
                <a:t>(Fine Dining, High Average Check Value)</a:t>
              </a:r>
              <a:endParaRPr lang="en-US" sz="1100" b="0" dirty="0"/>
            </a:p>
          </p:txBody>
        </p:sp>
        <p:sp>
          <p:nvSpPr>
            <p:cNvPr id="7" name="Rectangle 25"/>
            <p:cNvSpPr>
              <a:spLocks noChangeArrowheads="1"/>
            </p:cNvSpPr>
            <p:nvPr/>
          </p:nvSpPr>
          <p:spPr bwMode="auto">
            <a:xfrm>
              <a:off x="2609004" y="2514600"/>
              <a:ext cx="1353396" cy="407251"/>
            </a:xfrm>
            <a:prstGeom prst="rect">
              <a:avLst/>
            </a:prstGeom>
            <a:solidFill>
              <a:schemeClr val="bg1"/>
            </a:solidFill>
            <a:ln w="9525" algn="ctr">
              <a:solidFill>
                <a:srgbClr val="969696"/>
              </a:solidFill>
              <a:miter lim="800000"/>
              <a:headEnd/>
              <a:tailEnd/>
            </a:ln>
            <a:scene3d>
              <a:camera prst="orthographicFront"/>
              <a:lightRig rig="threePt" dir="t"/>
            </a:scene3d>
            <a:sp3d>
              <a:bevelT w="152400" h="50800" prst="softRound"/>
            </a:sp3d>
          </p:spPr>
          <p:txBody>
            <a:bodyPr lIns="0" rIns="0" anchor="ctr"/>
            <a:lstStyle/>
            <a:p>
              <a:pPr algn="ctr"/>
              <a:endParaRPr lang="en-US" sz="1200" dirty="0" smtClean="0"/>
            </a:p>
            <a:p>
              <a:pPr algn="ctr"/>
              <a:r>
                <a:rPr lang="en-US" sz="1200" dirty="0" smtClean="0"/>
                <a:t>Casual Dining</a:t>
              </a:r>
              <a:endParaRPr lang="en-US" sz="1200" dirty="0"/>
            </a:p>
            <a:p>
              <a:pPr algn="ctr"/>
              <a:endParaRPr lang="en-US" sz="1200" dirty="0"/>
            </a:p>
          </p:txBody>
        </p:sp>
        <p:sp>
          <p:nvSpPr>
            <p:cNvPr id="9" name="Rectangle 24"/>
            <p:cNvSpPr>
              <a:spLocks noChangeArrowheads="1"/>
            </p:cNvSpPr>
            <p:nvPr/>
          </p:nvSpPr>
          <p:spPr bwMode="auto">
            <a:xfrm>
              <a:off x="7162800" y="2530848"/>
              <a:ext cx="1567091" cy="453024"/>
            </a:xfrm>
            <a:prstGeom prst="rect">
              <a:avLst/>
            </a:prstGeom>
            <a:solidFill>
              <a:schemeClr val="bg1"/>
            </a:solidFill>
            <a:ln w="9525" algn="ctr">
              <a:solidFill>
                <a:srgbClr val="969696"/>
              </a:solidFill>
              <a:miter lim="800000"/>
              <a:headEnd/>
              <a:tailEnd/>
            </a:ln>
            <a:scene3d>
              <a:camera prst="orthographicFront"/>
              <a:lightRig rig="threePt" dir="t"/>
            </a:scene3d>
            <a:sp3d>
              <a:bevelT w="152400" h="50800" prst="softRound"/>
            </a:sp3d>
          </p:spPr>
          <p:txBody>
            <a:bodyPr lIns="0" rIns="0" anchor="ctr"/>
            <a:lstStyle/>
            <a:p>
              <a:pPr algn="ctr"/>
              <a:r>
                <a:rPr lang="en-US" sz="1200" dirty="0" smtClean="0"/>
                <a:t>Quick Service Restaurants (QSR)</a:t>
              </a:r>
              <a:endParaRPr lang="en-US" sz="1200" dirty="0"/>
            </a:p>
          </p:txBody>
        </p:sp>
        <p:sp>
          <p:nvSpPr>
            <p:cNvPr id="11" name="Rectangle 10"/>
            <p:cNvSpPr>
              <a:spLocks noChangeArrowheads="1"/>
            </p:cNvSpPr>
            <p:nvPr/>
          </p:nvSpPr>
          <p:spPr bwMode="auto">
            <a:xfrm>
              <a:off x="5181600" y="2523576"/>
              <a:ext cx="1278942" cy="403104"/>
            </a:xfrm>
            <a:prstGeom prst="rect">
              <a:avLst/>
            </a:prstGeom>
            <a:solidFill>
              <a:schemeClr val="bg1"/>
            </a:solidFill>
            <a:ln w="9525" algn="ctr">
              <a:solidFill>
                <a:srgbClr val="969696"/>
              </a:solidFill>
              <a:miter lim="800000"/>
              <a:headEnd/>
              <a:tailEnd/>
            </a:ln>
            <a:scene3d>
              <a:camera prst="orthographicFront"/>
              <a:lightRig rig="threePt" dir="t"/>
            </a:scene3d>
            <a:sp3d>
              <a:bevelT w="152400" h="50800" prst="softRound"/>
            </a:sp3d>
          </p:spPr>
          <p:txBody>
            <a:bodyPr lIns="0" rIns="0" anchor="ctr"/>
            <a:lstStyle/>
            <a:p>
              <a:pPr algn="ctr"/>
              <a:r>
                <a:rPr lang="en-US" sz="1200" dirty="0" smtClean="0"/>
                <a:t>Fast Casual</a:t>
              </a:r>
              <a:endParaRPr lang="en-US" sz="1200" dirty="0"/>
            </a:p>
          </p:txBody>
        </p:sp>
        <p:cxnSp>
          <p:nvCxnSpPr>
            <p:cNvPr id="13" name="Elbow Connector 12"/>
            <p:cNvCxnSpPr>
              <a:stCxn id="5" idx="2"/>
              <a:endCxn id="7" idx="0"/>
            </p:cNvCxnSpPr>
            <p:nvPr/>
          </p:nvCxnSpPr>
          <p:spPr bwMode="auto">
            <a:xfrm rot="5400000">
              <a:off x="3664810" y="1602093"/>
              <a:ext cx="533400" cy="1291615"/>
            </a:xfrm>
            <a:prstGeom prst="bentConnector3">
              <a:avLst>
                <a:gd name="adj1" fmla="val 50000"/>
              </a:avLst>
            </a:prstGeom>
            <a:solidFill>
              <a:schemeClr val="accent1"/>
            </a:solidFill>
            <a:ln w="9525" cap="flat" cmpd="sng" algn="ctr">
              <a:solidFill>
                <a:srgbClr val="C00000"/>
              </a:solidFill>
              <a:prstDash val="solid"/>
              <a:round/>
              <a:headEnd type="none" w="med" len="med"/>
              <a:tailEnd type="none" w="med" len="med"/>
            </a:ln>
            <a:effectLst/>
          </p:spPr>
        </p:cxnSp>
        <p:cxnSp>
          <p:nvCxnSpPr>
            <p:cNvPr id="14" name="Elbow Connector 13"/>
            <p:cNvCxnSpPr>
              <a:stCxn id="5" idx="2"/>
              <a:endCxn id="11" idx="0"/>
            </p:cNvCxnSpPr>
            <p:nvPr/>
          </p:nvCxnSpPr>
          <p:spPr bwMode="auto">
            <a:xfrm rot="16200000" flipH="1">
              <a:off x="4928006" y="1630511"/>
              <a:ext cx="542376" cy="1243754"/>
            </a:xfrm>
            <a:prstGeom prst="bentConnector3">
              <a:avLst>
                <a:gd name="adj1" fmla="val 50000"/>
              </a:avLst>
            </a:prstGeom>
            <a:solidFill>
              <a:schemeClr val="accent1"/>
            </a:solidFill>
            <a:ln w="9525" cap="flat" cmpd="sng" algn="ctr">
              <a:solidFill>
                <a:srgbClr val="C00000"/>
              </a:solidFill>
              <a:prstDash val="solid"/>
              <a:round/>
              <a:headEnd type="none" w="med" len="med"/>
              <a:tailEnd type="none" w="med" len="med"/>
            </a:ln>
            <a:effectLst/>
          </p:spPr>
        </p:cxnSp>
        <p:cxnSp>
          <p:nvCxnSpPr>
            <p:cNvPr id="15" name="Elbow Connector 14"/>
            <p:cNvCxnSpPr>
              <a:stCxn id="5" idx="2"/>
              <a:endCxn id="9" idx="0"/>
            </p:cNvCxnSpPr>
            <p:nvPr/>
          </p:nvCxnSpPr>
          <p:spPr bwMode="auto">
            <a:xfrm rot="16200000" flipH="1">
              <a:off x="5987007" y="571509"/>
              <a:ext cx="549648" cy="3369029"/>
            </a:xfrm>
            <a:prstGeom prst="bentConnector3">
              <a:avLst>
                <a:gd name="adj1" fmla="val 50000"/>
              </a:avLst>
            </a:prstGeom>
            <a:solidFill>
              <a:schemeClr val="accent1"/>
            </a:solidFill>
            <a:ln w="9525" cap="flat" cmpd="sng" algn="ctr">
              <a:solidFill>
                <a:srgbClr val="C00000"/>
              </a:solidFill>
              <a:prstDash val="solid"/>
              <a:round/>
              <a:headEnd type="none" w="med" len="med"/>
              <a:tailEnd type="none" w="med" len="med"/>
            </a:ln>
            <a:effectLst/>
          </p:spPr>
        </p:cxnSp>
        <p:sp>
          <p:nvSpPr>
            <p:cNvPr id="17" name="Left-Right Arrow 16"/>
            <p:cNvSpPr>
              <a:spLocks noChangeArrowheads="1"/>
            </p:cNvSpPr>
            <p:nvPr/>
          </p:nvSpPr>
          <p:spPr bwMode="auto">
            <a:xfrm>
              <a:off x="228600" y="4206896"/>
              <a:ext cx="8534400" cy="304800"/>
            </a:xfrm>
            <a:prstGeom prst="leftRightArrow">
              <a:avLst/>
            </a:prstGeom>
            <a:ln>
              <a:headEnd/>
              <a:tailEnd/>
            </a:ln>
          </p:spPr>
          <p:style>
            <a:lnRef idx="1">
              <a:schemeClr val="accent2"/>
            </a:lnRef>
            <a:fillRef idx="3">
              <a:schemeClr val="accent2"/>
            </a:fillRef>
            <a:effectRef idx="2">
              <a:schemeClr val="accent2"/>
            </a:effectRef>
            <a:fontRef idx="minor">
              <a:schemeClr val="lt1"/>
            </a:fontRef>
          </p:style>
          <p:txBody>
            <a:bodyPr lIns="0" rIns="0" anchor="ctr"/>
            <a:lstStyle/>
            <a:p>
              <a:pPr algn="ctr"/>
              <a:r>
                <a:rPr lang="en-US" sz="1400" dirty="0" smtClean="0"/>
                <a:t>Specialty</a:t>
              </a:r>
              <a:endParaRPr lang="en-US" sz="1400" dirty="0"/>
            </a:p>
          </p:txBody>
        </p:sp>
        <p:sp>
          <p:nvSpPr>
            <p:cNvPr id="18" name="Left-Right Arrow 17"/>
            <p:cNvSpPr>
              <a:spLocks noChangeArrowheads="1"/>
            </p:cNvSpPr>
            <p:nvPr/>
          </p:nvSpPr>
          <p:spPr bwMode="auto">
            <a:xfrm>
              <a:off x="228600" y="3886200"/>
              <a:ext cx="6248400" cy="304800"/>
            </a:xfrm>
            <a:prstGeom prst="leftRightArrow">
              <a:avLst/>
            </a:prstGeom>
            <a:ln>
              <a:headEnd/>
              <a:tailEnd/>
            </a:ln>
          </p:spPr>
          <p:style>
            <a:lnRef idx="1">
              <a:schemeClr val="accent2"/>
            </a:lnRef>
            <a:fillRef idx="3">
              <a:schemeClr val="accent2"/>
            </a:fillRef>
            <a:effectRef idx="2">
              <a:schemeClr val="accent2"/>
            </a:effectRef>
            <a:fontRef idx="minor">
              <a:schemeClr val="lt1"/>
            </a:fontRef>
          </p:style>
          <p:txBody>
            <a:bodyPr lIns="0" rIns="0" anchor="ctr"/>
            <a:lstStyle/>
            <a:p>
              <a:pPr algn="ctr"/>
              <a:r>
                <a:rPr lang="en-US" sz="1400" dirty="0" smtClean="0"/>
                <a:t>Full Service</a:t>
              </a:r>
              <a:endParaRPr lang="en-US" sz="1400" dirty="0"/>
            </a:p>
          </p:txBody>
        </p:sp>
        <p:pic>
          <p:nvPicPr>
            <p:cNvPr id="22" name="Picture 6"/>
            <p:cNvPicPr>
              <a:picLocks noChangeAspect="1" noChangeArrowheads="1"/>
            </p:cNvPicPr>
            <p:nvPr/>
          </p:nvPicPr>
          <p:blipFill>
            <a:blip r:embed="rId2" cstate="print"/>
            <a:srcRect/>
            <a:stretch>
              <a:fillRect/>
            </a:stretch>
          </p:blipFill>
          <p:spPr bwMode="auto">
            <a:xfrm>
              <a:off x="4876800" y="3184504"/>
              <a:ext cx="914400" cy="460040"/>
            </a:xfrm>
            <a:prstGeom prst="rect">
              <a:avLst/>
            </a:prstGeom>
            <a:noFill/>
            <a:ln w="9525">
              <a:noFill/>
              <a:miter lim="800000"/>
              <a:headEnd/>
              <a:tailEnd/>
            </a:ln>
          </p:spPr>
        </p:pic>
        <p:pic>
          <p:nvPicPr>
            <p:cNvPr id="23" name="Picture 7"/>
            <p:cNvPicPr>
              <a:picLocks noChangeAspect="1" noChangeArrowheads="1"/>
            </p:cNvPicPr>
            <p:nvPr/>
          </p:nvPicPr>
          <p:blipFill>
            <a:blip r:embed="rId3" cstate="print"/>
            <a:srcRect/>
            <a:stretch>
              <a:fillRect/>
            </a:stretch>
          </p:blipFill>
          <p:spPr bwMode="auto">
            <a:xfrm>
              <a:off x="6019800" y="3184504"/>
              <a:ext cx="762000" cy="428625"/>
            </a:xfrm>
            <a:prstGeom prst="rect">
              <a:avLst/>
            </a:prstGeom>
            <a:noFill/>
            <a:ln w="9525">
              <a:noFill/>
              <a:miter lim="800000"/>
              <a:headEnd/>
              <a:tailEnd/>
            </a:ln>
          </p:spPr>
        </p:pic>
        <p:pic>
          <p:nvPicPr>
            <p:cNvPr id="24" name="Picture 2"/>
            <p:cNvPicPr>
              <a:picLocks noChangeAspect="1" noChangeArrowheads="1"/>
            </p:cNvPicPr>
            <p:nvPr/>
          </p:nvPicPr>
          <p:blipFill>
            <a:blip r:embed="rId4" cstate="print"/>
            <a:srcRect/>
            <a:stretch>
              <a:fillRect/>
            </a:stretch>
          </p:blipFill>
          <p:spPr bwMode="auto">
            <a:xfrm>
              <a:off x="7162800" y="3032104"/>
              <a:ext cx="795867" cy="795867"/>
            </a:xfrm>
            <a:prstGeom prst="rect">
              <a:avLst/>
            </a:prstGeom>
            <a:ln>
              <a:noFill/>
            </a:ln>
            <a:effectLst>
              <a:softEdge rad="112500"/>
            </a:effectLst>
          </p:spPr>
        </p:pic>
        <p:pic>
          <p:nvPicPr>
            <p:cNvPr id="25" name="Picture 14"/>
            <p:cNvPicPr>
              <a:picLocks noChangeAspect="1" noChangeArrowheads="1"/>
            </p:cNvPicPr>
            <p:nvPr/>
          </p:nvPicPr>
          <p:blipFill>
            <a:blip r:embed="rId5" cstate="print"/>
            <a:srcRect/>
            <a:stretch>
              <a:fillRect/>
            </a:stretch>
          </p:blipFill>
          <p:spPr bwMode="auto">
            <a:xfrm>
              <a:off x="8045116" y="3184504"/>
              <a:ext cx="565484" cy="582937"/>
            </a:xfrm>
            <a:prstGeom prst="rect">
              <a:avLst/>
            </a:prstGeom>
            <a:noFill/>
            <a:ln w="9525">
              <a:noFill/>
              <a:miter lim="800000"/>
              <a:headEnd/>
              <a:tailEnd/>
            </a:ln>
          </p:spPr>
        </p:pic>
        <p:cxnSp>
          <p:nvCxnSpPr>
            <p:cNvPr id="29" name="Elbow Connector 28"/>
            <p:cNvCxnSpPr>
              <a:stCxn id="5" idx="2"/>
              <a:endCxn id="6" idx="0"/>
            </p:cNvCxnSpPr>
            <p:nvPr/>
          </p:nvCxnSpPr>
          <p:spPr bwMode="auto">
            <a:xfrm rot="5400000">
              <a:off x="2541599" y="462986"/>
              <a:ext cx="517504" cy="3553933"/>
            </a:xfrm>
            <a:prstGeom prst="bentConnector3">
              <a:avLst>
                <a:gd name="adj1" fmla="val 50000"/>
              </a:avLst>
            </a:prstGeom>
            <a:solidFill>
              <a:schemeClr val="accent1"/>
            </a:solidFill>
            <a:ln w="9525" cap="flat" cmpd="sng" algn="ctr">
              <a:solidFill>
                <a:srgbClr val="C00000"/>
              </a:solidFill>
              <a:prstDash val="solid"/>
              <a:round/>
              <a:headEnd type="none" w="med" len="med"/>
              <a:tailEnd type="none" w="med" len="med"/>
            </a:ln>
            <a:effectLst/>
          </p:spPr>
        </p:cxnSp>
        <p:pic>
          <p:nvPicPr>
            <p:cNvPr id="1028" name="Picture 4" descr="C:\Users\279673\Downloads\L0 rehash\Clips\El_Pollo_Loco_logo_svg.png"/>
            <p:cNvPicPr>
              <a:picLocks noChangeAspect="1" noChangeArrowheads="1"/>
            </p:cNvPicPr>
            <p:nvPr/>
          </p:nvPicPr>
          <p:blipFill>
            <a:blip r:embed="rId6" cstate="print"/>
            <a:srcRect/>
            <a:stretch>
              <a:fillRect/>
            </a:stretch>
          </p:blipFill>
          <p:spPr bwMode="auto">
            <a:xfrm>
              <a:off x="2286000" y="3108304"/>
              <a:ext cx="571500" cy="665798"/>
            </a:xfrm>
            <a:prstGeom prst="rect">
              <a:avLst/>
            </a:prstGeom>
            <a:noFill/>
          </p:spPr>
        </p:pic>
        <p:pic>
          <p:nvPicPr>
            <p:cNvPr id="1029" name="Picture 5" descr="C:\Users\279673\Downloads\L0 rehash\Clips\Five-Guys-logo.jpg"/>
            <p:cNvPicPr>
              <a:picLocks noChangeAspect="1" noChangeArrowheads="1"/>
            </p:cNvPicPr>
            <p:nvPr/>
          </p:nvPicPr>
          <p:blipFill>
            <a:blip r:embed="rId7" cstate="print"/>
            <a:srcRect/>
            <a:stretch>
              <a:fillRect/>
            </a:stretch>
          </p:blipFill>
          <p:spPr bwMode="auto">
            <a:xfrm>
              <a:off x="3048000" y="3184504"/>
              <a:ext cx="1096321" cy="523875"/>
            </a:xfrm>
            <a:prstGeom prst="rect">
              <a:avLst/>
            </a:prstGeom>
            <a:noFill/>
          </p:spPr>
        </p:pic>
        <p:pic>
          <p:nvPicPr>
            <p:cNvPr id="1030" name="Picture 6" descr="C:\Users\279673\Downloads\L0 rehash\Clips\fat duck.jpg"/>
            <p:cNvPicPr>
              <a:picLocks noChangeAspect="1" noChangeArrowheads="1"/>
            </p:cNvPicPr>
            <p:nvPr/>
          </p:nvPicPr>
          <p:blipFill>
            <a:blip r:embed="rId8" cstate="print"/>
            <a:srcRect/>
            <a:stretch>
              <a:fillRect/>
            </a:stretch>
          </p:blipFill>
          <p:spPr bwMode="auto">
            <a:xfrm>
              <a:off x="1295400" y="3184504"/>
              <a:ext cx="539393" cy="762000"/>
            </a:xfrm>
            <a:prstGeom prst="rect">
              <a:avLst/>
            </a:prstGeom>
            <a:noFill/>
          </p:spPr>
        </p:pic>
        <p:pic>
          <p:nvPicPr>
            <p:cNvPr id="1031" name="Picture 7" descr="C:\Users\279673\Downloads\L0 rehash\Clips\Eleven Madison Park.jpg"/>
            <p:cNvPicPr>
              <a:picLocks noChangeAspect="1" noChangeArrowheads="1"/>
            </p:cNvPicPr>
            <p:nvPr/>
          </p:nvPicPr>
          <p:blipFill>
            <a:blip r:embed="rId9" cstate="print"/>
            <a:srcRect/>
            <a:stretch>
              <a:fillRect/>
            </a:stretch>
          </p:blipFill>
          <p:spPr bwMode="auto">
            <a:xfrm>
              <a:off x="152400" y="3260704"/>
              <a:ext cx="952500" cy="533400"/>
            </a:xfrm>
            <a:prstGeom prst="rect">
              <a:avLst/>
            </a:prstGeom>
            <a:noFill/>
          </p:spPr>
        </p:pic>
      </p:gr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marL="225425" indent="-225425"/>
            <a:r>
              <a:rPr sz="2000" smtClean="0"/>
              <a:t>By Nature of service delivery:</a:t>
            </a:r>
          </a:p>
          <a:p>
            <a:endParaRPr lang="en-US" dirty="0"/>
          </a:p>
        </p:txBody>
      </p:sp>
      <p:sp>
        <p:nvSpPr>
          <p:cNvPr id="2" name="Title 1"/>
          <p:cNvSpPr>
            <a:spLocks noGrp="1"/>
          </p:cNvSpPr>
          <p:nvPr>
            <p:ph type="title"/>
          </p:nvPr>
        </p:nvSpPr>
        <p:spPr>
          <a:noFill/>
          <a:ln>
            <a:noFill/>
          </a:ln>
        </p:spPr>
        <p:txBody>
          <a:bodyPr anchor="ctr"/>
          <a:lstStyle/>
          <a:p>
            <a:pPr marL="762000" indent="-762000">
              <a:defRPr/>
            </a:pPr>
            <a:r>
              <a:rPr lang="en-US" dirty="0" smtClean="0"/>
              <a:t>Types of Restaurants</a:t>
            </a:r>
            <a:endParaRPr lang="en-US" dirty="0"/>
          </a:p>
        </p:txBody>
      </p:sp>
      <p:sp>
        <p:nvSpPr>
          <p:cNvPr id="5" name="Content Placeholder 2"/>
          <p:cNvSpPr txBox="1">
            <a:spLocks/>
          </p:cNvSpPr>
          <p:nvPr/>
        </p:nvSpPr>
        <p:spPr>
          <a:xfrm>
            <a:off x="228600" y="1000108"/>
            <a:ext cx="8915400" cy="568723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lang="en-US" sz="2800" kern="1200" dirty="0" smtClean="0">
                <a:solidFill>
                  <a:schemeClr val="tx1">
                    <a:lumMod val="75000"/>
                    <a:lumOff val="25000"/>
                  </a:schemeClr>
                </a:solidFill>
                <a:latin typeface="+mn-lt"/>
                <a:ea typeface="+mn-ea"/>
                <a:cs typeface="+mn-cs"/>
              </a:defRPr>
            </a:lvl1pPr>
            <a:lvl2pPr algn="l" defTabSz="914400" rtl="0" eaLnBrk="1" latinLnBrk="0" hangingPunct="1">
              <a:spcBef>
                <a:spcPct val="20000"/>
              </a:spcBef>
              <a:defRPr lang="en-US" sz="2400" kern="1200" dirty="0" smtClean="0">
                <a:solidFill>
                  <a:schemeClr val="tx1">
                    <a:lumMod val="75000"/>
                    <a:lumOff val="25000"/>
                  </a:schemeClr>
                </a:solidFill>
                <a:latin typeface="+mn-lt"/>
                <a:ea typeface="+mn-ea"/>
                <a:cs typeface="+mn-cs"/>
              </a:defRPr>
            </a:lvl2pPr>
            <a:lvl3pPr algn="l" defTabSz="914400" rtl="0" eaLnBrk="1" latinLnBrk="0" hangingPunct="1">
              <a:spcBef>
                <a:spcPct val="20000"/>
              </a:spcBef>
              <a:defRPr lang="en-US" sz="2000" kern="1200" dirty="0" smtClean="0">
                <a:solidFill>
                  <a:schemeClr val="tx1">
                    <a:lumMod val="75000"/>
                    <a:lumOff val="25000"/>
                  </a:schemeClr>
                </a:solidFill>
                <a:latin typeface="+mn-lt"/>
                <a:ea typeface="+mn-ea"/>
                <a:cs typeface="+mn-cs"/>
              </a:defRPr>
            </a:lvl3pPr>
            <a:lvl4pPr algn="l" defTabSz="914400" rtl="0" eaLnBrk="1" latinLnBrk="0" hangingPunct="1">
              <a:spcBef>
                <a:spcPct val="20000"/>
              </a:spcBef>
              <a:defRPr lang="en-US" sz="1600" kern="1200" dirty="0" smtClean="0">
                <a:solidFill>
                  <a:schemeClr val="tx1">
                    <a:lumMod val="75000"/>
                    <a:lumOff val="25000"/>
                  </a:schemeClr>
                </a:solidFill>
                <a:latin typeface="+mn-lt"/>
                <a:ea typeface="+mn-ea"/>
                <a:cs typeface="+mn-cs"/>
              </a:defRPr>
            </a:lvl4pPr>
            <a:lvl5pPr algn="l" defTabSz="914400" rtl="0" eaLnBrk="1" latinLnBrk="0" hangingPunct="1">
              <a:spcBef>
                <a:spcPct val="20000"/>
              </a:spcBef>
              <a:defRPr lang="en-US" sz="2800" kern="1200" dirty="0">
                <a:solidFill>
                  <a:schemeClr val="tx1">
                    <a:lumMod val="75000"/>
                    <a:lumOff val="25000"/>
                  </a:schemeClr>
                </a:solidFill>
                <a:latin typeface="+mn-lt"/>
                <a:ea typeface="+mn-ea"/>
                <a:cs typeface="+mn-cs"/>
              </a:defRPr>
            </a:lvl5pPr>
          </a:lstStyle>
          <a:p>
            <a:pPr algn="just">
              <a:buClr>
                <a:schemeClr val="tx1">
                  <a:lumMod val="75000"/>
                  <a:lumOff val="25000"/>
                </a:schemeClr>
              </a:buClr>
              <a:buNone/>
              <a:tabLst>
                <a:tab pos="2514600" algn="l"/>
              </a:tabLst>
              <a:defRPr/>
            </a:pPr>
            <a:endParaRPr sz="2000" dirty="0" smtClean="0"/>
          </a:p>
          <a:p>
            <a:pPr algn="just">
              <a:buClr>
                <a:schemeClr val="tx1">
                  <a:lumMod val="75000"/>
                  <a:lumOff val="25000"/>
                </a:schemeClr>
              </a:buClr>
              <a:buNone/>
              <a:tabLst>
                <a:tab pos="2514600" algn="l"/>
              </a:tabLst>
              <a:defRPr/>
            </a:pPr>
            <a:endParaRPr sz="2000" dirty="0"/>
          </a:p>
          <a:p>
            <a:pPr algn="just">
              <a:buClr>
                <a:schemeClr val="tx1">
                  <a:lumMod val="75000"/>
                  <a:lumOff val="25000"/>
                </a:schemeClr>
              </a:buClr>
              <a:buNone/>
              <a:tabLst>
                <a:tab pos="2514600" algn="l"/>
              </a:tabLst>
              <a:defRPr/>
            </a:pPr>
            <a:endParaRPr sz="2000" dirty="0" smtClean="0"/>
          </a:p>
          <a:p>
            <a:pPr algn="just">
              <a:buClr>
                <a:schemeClr val="tx1">
                  <a:lumMod val="75000"/>
                  <a:lumOff val="25000"/>
                </a:schemeClr>
              </a:buClr>
              <a:buNone/>
              <a:tabLst>
                <a:tab pos="2514600" algn="l"/>
              </a:tabLst>
              <a:defRPr/>
            </a:pPr>
            <a:endParaRPr sz="2000" dirty="0"/>
          </a:p>
          <a:p>
            <a:pPr algn="just">
              <a:buClr>
                <a:schemeClr val="tx1">
                  <a:lumMod val="75000"/>
                  <a:lumOff val="25000"/>
                </a:schemeClr>
              </a:buClr>
              <a:buNone/>
              <a:tabLst>
                <a:tab pos="2514600" algn="l"/>
              </a:tabLst>
              <a:defRPr/>
            </a:pPr>
            <a:endParaRPr sz="2000" dirty="0" smtClean="0"/>
          </a:p>
          <a:p>
            <a:pPr algn="just">
              <a:buClr>
                <a:schemeClr val="tx1">
                  <a:lumMod val="75000"/>
                  <a:lumOff val="25000"/>
                </a:schemeClr>
              </a:buClr>
              <a:buNone/>
              <a:tabLst>
                <a:tab pos="2514600" algn="l"/>
              </a:tabLst>
              <a:defRPr/>
            </a:pPr>
            <a:endParaRPr sz="2000" dirty="0"/>
          </a:p>
          <a:p>
            <a:pPr algn="just">
              <a:buClr>
                <a:schemeClr val="tx1">
                  <a:lumMod val="75000"/>
                  <a:lumOff val="25000"/>
                </a:schemeClr>
              </a:buClr>
              <a:buNone/>
              <a:tabLst>
                <a:tab pos="2514600" algn="l"/>
              </a:tabLst>
              <a:defRPr/>
            </a:pPr>
            <a:endParaRPr sz="2000" dirty="0" smtClean="0"/>
          </a:p>
          <a:p>
            <a:pPr algn="just">
              <a:buClr>
                <a:schemeClr val="tx1">
                  <a:lumMod val="75000"/>
                  <a:lumOff val="25000"/>
                </a:schemeClr>
              </a:buClr>
              <a:buNone/>
              <a:tabLst>
                <a:tab pos="2514600" algn="l"/>
              </a:tabLst>
              <a:defRPr/>
            </a:pPr>
            <a:endParaRPr sz="2000" dirty="0"/>
          </a:p>
          <a:p>
            <a:pPr algn="just">
              <a:buClr>
                <a:schemeClr val="tx1">
                  <a:lumMod val="75000"/>
                  <a:lumOff val="25000"/>
                </a:schemeClr>
              </a:buClr>
              <a:buNone/>
              <a:tabLst>
                <a:tab pos="2514600" algn="l"/>
              </a:tabLst>
              <a:defRPr/>
            </a:pPr>
            <a:endParaRPr sz="2000" dirty="0" smtClean="0"/>
          </a:p>
          <a:p>
            <a:pPr algn="just">
              <a:buClr>
                <a:schemeClr val="tx1">
                  <a:lumMod val="75000"/>
                  <a:lumOff val="25000"/>
                </a:schemeClr>
              </a:buClr>
              <a:buNone/>
              <a:tabLst>
                <a:tab pos="2514600" algn="l"/>
              </a:tabLst>
              <a:defRPr/>
            </a:pPr>
            <a:endParaRPr sz="2000" dirty="0"/>
          </a:p>
          <a:p>
            <a:pPr algn="just">
              <a:buClr>
                <a:schemeClr val="tx1">
                  <a:lumMod val="75000"/>
                  <a:lumOff val="25000"/>
                </a:schemeClr>
              </a:buClr>
              <a:buNone/>
              <a:tabLst>
                <a:tab pos="2514600" algn="l"/>
              </a:tabLst>
              <a:defRPr/>
            </a:pPr>
            <a:endParaRPr lang="en-US" sz="2000" dirty="0" smtClean="0"/>
          </a:p>
          <a:p>
            <a:pPr marL="225425" indent="-225425" algn="just">
              <a:buClr>
                <a:schemeClr val="tx1">
                  <a:lumMod val="75000"/>
                  <a:lumOff val="25000"/>
                </a:schemeClr>
              </a:buClr>
              <a:buFont typeface="Arial" pitchFamily="34" charset="0"/>
              <a:buChar char="•"/>
              <a:tabLst>
                <a:tab pos="2514600" algn="l"/>
              </a:tabLst>
              <a:defRPr/>
            </a:pPr>
            <a:r>
              <a:rPr sz="2000" dirty="0">
                <a:solidFill>
                  <a:schemeClr val="tx1"/>
                </a:solidFill>
              </a:rPr>
              <a:t>By </a:t>
            </a:r>
            <a:r>
              <a:rPr sz="2000" dirty="0" smtClean="0">
                <a:solidFill>
                  <a:schemeClr val="tx1"/>
                </a:solidFill>
              </a:rPr>
              <a:t>Coverage:</a:t>
            </a:r>
            <a:endParaRPr sz="2000" dirty="0">
              <a:solidFill>
                <a:schemeClr val="tx1"/>
              </a:solidFill>
            </a:endParaRPr>
          </a:p>
          <a:p>
            <a:pPr marL="463550" lvl="1" indent="-238125" algn="just">
              <a:buFont typeface="Calibri" pitchFamily="34" charset="0"/>
              <a:buChar char="―"/>
              <a:defRPr/>
            </a:pPr>
            <a:r>
              <a:rPr lang="en-US" sz="1800" dirty="0" smtClean="0">
                <a:solidFill>
                  <a:srgbClr val="FF0000"/>
                </a:solidFill>
              </a:rPr>
              <a:t>Full Service: Breakfast | Lunch | Dinner | 24x7</a:t>
            </a:r>
          </a:p>
          <a:p>
            <a:pPr marL="463550" lvl="1" indent="-238125" algn="just">
              <a:buFont typeface="Calibri" pitchFamily="34" charset="0"/>
              <a:buChar char="―"/>
              <a:defRPr/>
            </a:pPr>
            <a:r>
              <a:rPr lang="en-US" sz="1800" dirty="0" smtClean="0">
                <a:solidFill>
                  <a:srgbClr val="FF0000"/>
                </a:solidFill>
              </a:rPr>
              <a:t>Limited Service: Bars | Pub | Lounge | Café | Bakery | Specialties | Diners | Parlors</a:t>
            </a:r>
            <a:endParaRPr lang="en-US" sz="1800" dirty="0">
              <a:solidFill>
                <a:srgbClr val="FF0000"/>
              </a:solidFill>
            </a:endParaRPr>
          </a:p>
        </p:txBody>
      </p:sp>
      <p:graphicFrame>
        <p:nvGraphicFramePr>
          <p:cNvPr id="8" name="Diagram 7"/>
          <p:cNvGraphicFramePr/>
          <p:nvPr/>
        </p:nvGraphicFramePr>
        <p:xfrm>
          <a:off x="428596" y="2143116"/>
          <a:ext cx="8215370" cy="2643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marL="225425" indent="-225425">
              <a:spcBef>
                <a:spcPts val="0"/>
              </a:spcBef>
              <a:spcAft>
                <a:spcPts val="0"/>
              </a:spcAft>
              <a:buClr>
                <a:schemeClr val="tx1">
                  <a:lumMod val="75000"/>
                  <a:lumOff val="25000"/>
                </a:schemeClr>
              </a:buClr>
              <a:tabLst>
                <a:tab pos="2514600" algn="l"/>
              </a:tabLst>
              <a:defRPr/>
            </a:pPr>
            <a:r>
              <a:rPr sz="2000" dirty="0" smtClean="0">
                <a:solidFill>
                  <a:srgbClr val="FF0000"/>
                </a:solidFill>
              </a:rPr>
              <a:t>S</a:t>
            </a:r>
            <a:r>
              <a:rPr lang="en-US" sz="2000" dirty="0" smtClean="0">
                <a:solidFill>
                  <a:srgbClr val="FF0000"/>
                </a:solidFill>
              </a:rPr>
              <a:t>o</a:t>
            </a:r>
            <a:r>
              <a:rPr sz="2000" dirty="0" smtClean="0">
                <a:solidFill>
                  <a:srgbClr val="FF0000"/>
                </a:solidFill>
              </a:rPr>
              <a:t>me formats in the </a:t>
            </a:r>
            <a:r>
              <a:rPr sz="2000" dirty="0" err="1" smtClean="0">
                <a:solidFill>
                  <a:srgbClr val="FF0000"/>
                </a:solidFill>
              </a:rPr>
              <a:t>resturant</a:t>
            </a:r>
            <a:r>
              <a:rPr sz="2000" dirty="0" smtClean="0">
                <a:solidFill>
                  <a:srgbClr val="FF0000"/>
                </a:solidFill>
              </a:rPr>
              <a:t> are:</a:t>
            </a:r>
          </a:p>
          <a:p>
            <a:pPr marL="463550" lvl="1" indent="-238125">
              <a:spcBef>
                <a:spcPts val="0"/>
              </a:spcBef>
              <a:spcAft>
                <a:spcPts val="0"/>
              </a:spcAft>
              <a:buClr>
                <a:schemeClr val="tx1">
                  <a:lumMod val="75000"/>
                  <a:lumOff val="25000"/>
                </a:schemeClr>
              </a:buClr>
              <a:tabLst>
                <a:tab pos="2514600" algn="l"/>
              </a:tabLst>
              <a:defRPr/>
            </a:pPr>
            <a:r>
              <a:rPr sz="1800" dirty="0" smtClean="0">
                <a:solidFill>
                  <a:srgbClr val="FF0000"/>
                </a:solidFill>
              </a:rPr>
              <a:t>Full </a:t>
            </a:r>
            <a:r>
              <a:rPr lang="en-US" sz="1800" dirty="0" smtClean="0">
                <a:solidFill>
                  <a:srgbClr val="FF0000"/>
                </a:solidFill>
              </a:rPr>
              <a:t>service or table service</a:t>
            </a:r>
            <a:r>
              <a:rPr sz="1800" dirty="0" smtClean="0">
                <a:solidFill>
                  <a:srgbClr val="FF0000"/>
                </a:solidFill>
              </a:rPr>
              <a:t>:</a:t>
            </a:r>
          </a:p>
          <a:p>
            <a:pPr marL="688975" lvl="2" indent="-225425">
              <a:spcBef>
                <a:spcPts val="0"/>
              </a:spcBef>
              <a:spcAft>
                <a:spcPts val="0"/>
              </a:spcAft>
              <a:defRPr/>
            </a:pPr>
            <a:r>
              <a:rPr sz="1600" dirty="0" smtClean="0">
                <a:solidFill>
                  <a:srgbClr val="FF0000"/>
                </a:solidFill>
              </a:rPr>
              <a:t>Elaborate menu, </a:t>
            </a:r>
            <a:r>
              <a:rPr lang="en-US" sz="1600" dirty="0" smtClean="0">
                <a:solidFill>
                  <a:srgbClr val="FF0000"/>
                </a:solidFill>
              </a:rPr>
              <a:t>cooked </a:t>
            </a:r>
            <a:r>
              <a:rPr sz="1600" dirty="0" smtClean="0">
                <a:solidFill>
                  <a:srgbClr val="FF0000"/>
                </a:solidFill>
              </a:rPr>
              <a:t>to order, and </a:t>
            </a:r>
            <a:r>
              <a:rPr lang="en-US" sz="1600" dirty="0" smtClean="0">
                <a:solidFill>
                  <a:srgbClr val="FF0000"/>
                </a:solidFill>
              </a:rPr>
              <a:t>labor </a:t>
            </a:r>
            <a:r>
              <a:rPr sz="1600" dirty="0" smtClean="0">
                <a:solidFill>
                  <a:srgbClr val="FF0000"/>
                </a:solidFill>
              </a:rPr>
              <a:t>intensive</a:t>
            </a:r>
          </a:p>
          <a:p>
            <a:pPr marL="688975" lvl="2" indent="-225425">
              <a:spcBef>
                <a:spcPts val="0"/>
              </a:spcBef>
              <a:spcAft>
                <a:spcPts val="0"/>
              </a:spcAft>
              <a:defRPr/>
            </a:pPr>
            <a:r>
              <a:rPr sz="1600" dirty="0" smtClean="0">
                <a:solidFill>
                  <a:srgbClr val="FF0000"/>
                </a:solidFill>
              </a:rPr>
              <a:t>High service quality expectations, </a:t>
            </a:r>
            <a:r>
              <a:rPr lang="en-US" sz="1600" dirty="0" smtClean="0">
                <a:solidFill>
                  <a:srgbClr val="FF0000"/>
                </a:solidFill>
              </a:rPr>
              <a:t>experiential</a:t>
            </a:r>
            <a:r>
              <a:rPr sz="1600" dirty="0" smtClean="0">
                <a:solidFill>
                  <a:srgbClr val="FF0000"/>
                </a:solidFill>
              </a:rPr>
              <a:t>, and </a:t>
            </a:r>
            <a:r>
              <a:rPr lang="en-US" sz="1600" dirty="0" smtClean="0">
                <a:solidFill>
                  <a:srgbClr val="FF0000"/>
                </a:solidFill>
              </a:rPr>
              <a:t>expensive</a:t>
            </a:r>
          </a:p>
          <a:p>
            <a:pPr marL="688975" lvl="2" indent="-225425">
              <a:spcBef>
                <a:spcPts val="0"/>
              </a:spcBef>
              <a:spcAft>
                <a:spcPts val="0"/>
              </a:spcAft>
              <a:defRPr/>
            </a:pPr>
            <a:endParaRPr lang="en-US" sz="1600" dirty="0" smtClean="0">
              <a:solidFill>
                <a:srgbClr val="FF0000"/>
              </a:solidFill>
            </a:endParaRPr>
          </a:p>
          <a:p>
            <a:pPr marL="463550" lvl="1" indent="-238125">
              <a:spcBef>
                <a:spcPts val="0"/>
              </a:spcBef>
              <a:spcAft>
                <a:spcPts val="0"/>
              </a:spcAft>
              <a:buClr>
                <a:schemeClr val="tx1">
                  <a:lumMod val="75000"/>
                  <a:lumOff val="25000"/>
                </a:schemeClr>
              </a:buClr>
              <a:tabLst>
                <a:tab pos="2514600" algn="l"/>
              </a:tabLst>
              <a:defRPr/>
            </a:pPr>
            <a:r>
              <a:rPr sz="1800" dirty="0" smtClean="0">
                <a:solidFill>
                  <a:srgbClr val="FF0000"/>
                </a:solidFill>
              </a:rPr>
              <a:t>Quick </a:t>
            </a:r>
            <a:r>
              <a:rPr lang="en-US" sz="1800" dirty="0" smtClean="0">
                <a:solidFill>
                  <a:srgbClr val="FF0000"/>
                </a:solidFill>
              </a:rPr>
              <a:t>service:</a:t>
            </a:r>
            <a:endParaRPr sz="1800" dirty="0" smtClean="0">
              <a:solidFill>
                <a:srgbClr val="FF0000"/>
              </a:solidFill>
            </a:endParaRPr>
          </a:p>
          <a:p>
            <a:pPr marL="688975" lvl="2" indent="-225425">
              <a:spcBef>
                <a:spcPts val="0"/>
              </a:spcBef>
              <a:spcAft>
                <a:spcPts val="0"/>
              </a:spcAft>
              <a:defRPr/>
            </a:pPr>
            <a:r>
              <a:rPr sz="1600" dirty="0" smtClean="0">
                <a:solidFill>
                  <a:srgbClr val="FF0000"/>
                </a:solidFill>
              </a:rPr>
              <a:t>Standard menu, </a:t>
            </a:r>
            <a:r>
              <a:rPr lang="en-US" sz="1600" dirty="0" smtClean="0">
                <a:solidFill>
                  <a:srgbClr val="FF0000"/>
                </a:solidFill>
              </a:rPr>
              <a:t>assembled </a:t>
            </a:r>
            <a:r>
              <a:rPr sz="1600" dirty="0" smtClean="0">
                <a:solidFill>
                  <a:srgbClr val="FF0000"/>
                </a:solidFill>
              </a:rPr>
              <a:t>to order, and </a:t>
            </a:r>
            <a:r>
              <a:rPr lang="en-US" sz="1600" dirty="0" smtClean="0">
                <a:solidFill>
                  <a:srgbClr val="FF0000"/>
                </a:solidFill>
              </a:rPr>
              <a:t>process </a:t>
            </a:r>
            <a:r>
              <a:rPr sz="1600" dirty="0" smtClean="0">
                <a:solidFill>
                  <a:srgbClr val="FF0000"/>
                </a:solidFill>
              </a:rPr>
              <a:t>intensive</a:t>
            </a:r>
          </a:p>
          <a:p>
            <a:pPr marL="688975" lvl="2" indent="-225425">
              <a:spcBef>
                <a:spcPts val="0"/>
              </a:spcBef>
              <a:spcAft>
                <a:spcPts val="0"/>
              </a:spcAft>
              <a:defRPr/>
            </a:pPr>
            <a:r>
              <a:rPr sz="1600" dirty="0" smtClean="0">
                <a:solidFill>
                  <a:srgbClr val="FF0000"/>
                </a:solidFill>
              </a:rPr>
              <a:t>Fast service expectations, </a:t>
            </a:r>
            <a:r>
              <a:rPr lang="en-US" sz="1600" dirty="0" smtClean="0">
                <a:solidFill>
                  <a:srgbClr val="FF0000"/>
                </a:solidFill>
              </a:rPr>
              <a:t>efficient</a:t>
            </a:r>
            <a:r>
              <a:rPr sz="1600" dirty="0" smtClean="0">
                <a:solidFill>
                  <a:srgbClr val="FF0000"/>
                </a:solidFill>
              </a:rPr>
              <a:t>, and </a:t>
            </a:r>
            <a:r>
              <a:rPr lang="en-US" sz="1600" dirty="0" smtClean="0">
                <a:solidFill>
                  <a:srgbClr val="FF0000"/>
                </a:solidFill>
              </a:rPr>
              <a:t>inexpensive</a:t>
            </a:r>
          </a:p>
          <a:p>
            <a:pPr marL="688975" lvl="2" indent="-225425">
              <a:spcBef>
                <a:spcPts val="0"/>
              </a:spcBef>
              <a:spcAft>
                <a:spcPts val="0"/>
              </a:spcAft>
              <a:defRPr/>
            </a:pPr>
            <a:endParaRPr lang="en-US" sz="1600" dirty="0" smtClean="0">
              <a:solidFill>
                <a:srgbClr val="FF0000"/>
              </a:solidFill>
            </a:endParaRPr>
          </a:p>
          <a:p>
            <a:pPr marL="463550" lvl="1" indent="-238125">
              <a:spcBef>
                <a:spcPts val="0"/>
              </a:spcBef>
              <a:spcAft>
                <a:spcPts val="0"/>
              </a:spcAft>
              <a:buClr>
                <a:schemeClr val="tx1">
                  <a:lumMod val="75000"/>
                  <a:lumOff val="25000"/>
                </a:schemeClr>
              </a:buClr>
              <a:tabLst>
                <a:tab pos="2514600" algn="l"/>
              </a:tabLst>
              <a:defRPr/>
            </a:pPr>
            <a:r>
              <a:rPr sz="1800" dirty="0" smtClean="0">
                <a:solidFill>
                  <a:srgbClr val="FF0000"/>
                </a:solidFill>
              </a:rPr>
              <a:t>Buffet </a:t>
            </a:r>
            <a:r>
              <a:rPr lang="en-US" sz="1800" dirty="0" smtClean="0">
                <a:solidFill>
                  <a:srgbClr val="FF0000"/>
                </a:solidFill>
              </a:rPr>
              <a:t>service:</a:t>
            </a:r>
            <a:endParaRPr sz="1800" dirty="0" smtClean="0">
              <a:solidFill>
                <a:srgbClr val="FF0000"/>
              </a:solidFill>
            </a:endParaRPr>
          </a:p>
          <a:p>
            <a:pPr marL="688975" lvl="2" indent="-225425">
              <a:spcBef>
                <a:spcPts val="0"/>
              </a:spcBef>
              <a:spcAft>
                <a:spcPts val="0"/>
              </a:spcAft>
              <a:defRPr/>
            </a:pPr>
            <a:r>
              <a:rPr sz="1600" dirty="0" smtClean="0">
                <a:solidFill>
                  <a:srgbClr val="FF0000"/>
                </a:solidFill>
              </a:rPr>
              <a:t>Limited menu, </a:t>
            </a:r>
            <a:r>
              <a:rPr lang="en-US" sz="1600" dirty="0" smtClean="0">
                <a:solidFill>
                  <a:srgbClr val="FF0000"/>
                </a:solidFill>
              </a:rPr>
              <a:t>assembled </a:t>
            </a:r>
            <a:r>
              <a:rPr sz="1600" dirty="0" smtClean="0">
                <a:solidFill>
                  <a:srgbClr val="FF0000"/>
                </a:solidFill>
              </a:rPr>
              <a:t>to order, and </a:t>
            </a:r>
            <a:r>
              <a:rPr lang="en-US" sz="1600" dirty="0" smtClean="0">
                <a:solidFill>
                  <a:srgbClr val="FF0000"/>
                </a:solidFill>
              </a:rPr>
              <a:t>process </a:t>
            </a:r>
            <a:r>
              <a:rPr sz="1600" dirty="0" smtClean="0">
                <a:solidFill>
                  <a:srgbClr val="FF0000"/>
                </a:solidFill>
              </a:rPr>
              <a:t>intensive</a:t>
            </a:r>
          </a:p>
          <a:p>
            <a:pPr marL="688975" lvl="2" indent="-225425">
              <a:spcBef>
                <a:spcPts val="0"/>
              </a:spcBef>
              <a:spcAft>
                <a:spcPts val="0"/>
              </a:spcAft>
              <a:defRPr/>
            </a:pPr>
            <a:r>
              <a:rPr sz="1600" dirty="0" smtClean="0">
                <a:solidFill>
                  <a:srgbClr val="FF0000"/>
                </a:solidFill>
              </a:rPr>
              <a:t>Variety expectations, </a:t>
            </a:r>
            <a:r>
              <a:rPr lang="en-US" sz="1600" dirty="0" smtClean="0">
                <a:solidFill>
                  <a:srgbClr val="FF0000"/>
                </a:solidFill>
              </a:rPr>
              <a:t>efficient</a:t>
            </a:r>
            <a:r>
              <a:rPr sz="1600" dirty="0" smtClean="0">
                <a:solidFill>
                  <a:srgbClr val="FF0000"/>
                </a:solidFill>
              </a:rPr>
              <a:t>, and </a:t>
            </a:r>
            <a:r>
              <a:rPr lang="en-US" sz="1600" dirty="0" smtClean="0">
                <a:solidFill>
                  <a:srgbClr val="FF0000"/>
                </a:solidFill>
              </a:rPr>
              <a:t>inexpensive</a:t>
            </a:r>
          </a:p>
          <a:p>
            <a:pPr marL="688975" lvl="2" indent="-225425">
              <a:spcBef>
                <a:spcPts val="0"/>
              </a:spcBef>
              <a:spcAft>
                <a:spcPts val="0"/>
              </a:spcAft>
              <a:defRPr/>
            </a:pPr>
            <a:endParaRPr lang="en-US" sz="1600" dirty="0" smtClean="0">
              <a:solidFill>
                <a:srgbClr val="FF0000"/>
              </a:solidFill>
            </a:endParaRPr>
          </a:p>
          <a:p>
            <a:pPr marL="463550" lvl="1" indent="-238125">
              <a:spcBef>
                <a:spcPts val="0"/>
              </a:spcBef>
              <a:spcAft>
                <a:spcPts val="0"/>
              </a:spcAft>
              <a:buClr>
                <a:schemeClr val="tx1">
                  <a:lumMod val="75000"/>
                  <a:lumOff val="25000"/>
                </a:schemeClr>
              </a:buClr>
              <a:tabLst>
                <a:tab pos="2514600" algn="l"/>
              </a:tabLst>
              <a:defRPr/>
            </a:pPr>
            <a:r>
              <a:rPr sz="1800" dirty="0" smtClean="0">
                <a:solidFill>
                  <a:srgbClr val="FF0000"/>
                </a:solidFill>
              </a:rPr>
              <a:t>Specialties:</a:t>
            </a:r>
          </a:p>
          <a:p>
            <a:pPr marL="688975" lvl="2" indent="-225425">
              <a:spcBef>
                <a:spcPts val="0"/>
              </a:spcBef>
              <a:spcAft>
                <a:spcPts val="0"/>
              </a:spcAft>
              <a:defRPr/>
            </a:pPr>
            <a:r>
              <a:rPr sz="1600" dirty="0" smtClean="0">
                <a:solidFill>
                  <a:srgbClr val="FF0000"/>
                </a:solidFill>
              </a:rPr>
              <a:t>Unique menu, </a:t>
            </a:r>
            <a:r>
              <a:rPr lang="en-US" sz="1600" dirty="0" smtClean="0">
                <a:solidFill>
                  <a:srgbClr val="FF0000"/>
                </a:solidFill>
              </a:rPr>
              <a:t>cooked </a:t>
            </a:r>
            <a:r>
              <a:rPr sz="1600" dirty="0" smtClean="0">
                <a:solidFill>
                  <a:srgbClr val="FF0000"/>
                </a:solidFill>
              </a:rPr>
              <a:t>to order, and </a:t>
            </a:r>
            <a:r>
              <a:rPr lang="en-US" sz="1600" dirty="0" smtClean="0">
                <a:solidFill>
                  <a:srgbClr val="FF0000"/>
                </a:solidFill>
              </a:rPr>
              <a:t>labor </a:t>
            </a:r>
            <a:r>
              <a:rPr sz="1600" dirty="0" smtClean="0">
                <a:solidFill>
                  <a:srgbClr val="FF0000"/>
                </a:solidFill>
              </a:rPr>
              <a:t>intensive</a:t>
            </a:r>
          </a:p>
          <a:p>
            <a:pPr marL="688975" lvl="2" indent="-225425">
              <a:spcBef>
                <a:spcPts val="0"/>
              </a:spcBef>
              <a:spcAft>
                <a:spcPts val="0"/>
              </a:spcAft>
              <a:defRPr/>
            </a:pPr>
            <a:r>
              <a:rPr sz="1600" dirty="0" smtClean="0">
                <a:solidFill>
                  <a:srgbClr val="FF0000"/>
                </a:solidFill>
              </a:rPr>
              <a:t>High service quality expectations, </a:t>
            </a:r>
            <a:r>
              <a:rPr lang="en-US" sz="1600" dirty="0" smtClean="0">
                <a:solidFill>
                  <a:srgbClr val="FF0000"/>
                </a:solidFill>
              </a:rPr>
              <a:t>experiential</a:t>
            </a:r>
            <a:r>
              <a:rPr sz="1600" dirty="0" smtClean="0">
                <a:solidFill>
                  <a:srgbClr val="FF0000"/>
                </a:solidFill>
              </a:rPr>
              <a:t>, and </a:t>
            </a:r>
            <a:r>
              <a:rPr lang="en-US" sz="1600" dirty="0" smtClean="0">
                <a:solidFill>
                  <a:srgbClr val="FF0000"/>
                </a:solidFill>
              </a:rPr>
              <a:t>expensive</a:t>
            </a:r>
            <a:endParaRPr sz="1600" dirty="0" smtClean="0">
              <a:solidFill>
                <a:srgbClr val="FF0000"/>
              </a:solidFill>
            </a:endParaRPr>
          </a:p>
          <a:p>
            <a:pPr>
              <a:spcBef>
                <a:spcPts val="0"/>
              </a:spcBef>
              <a:spcAft>
                <a:spcPts val="0"/>
              </a:spcAft>
            </a:pPr>
            <a:endParaRPr lang="en-US" dirty="0"/>
          </a:p>
        </p:txBody>
      </p:sp>
      <p:sp>
        <p:nvSpPr>
          <p:cNvPr id="2" name="Title 1"/>
          <p:cNvSpPr>
            <a:spLocks noGrp="1"/>
          </p:cNvSpPr>
          <p:nvPr>
            <p:ph type="title"/>
          </p:nvPr>
        </p:nvSpPr>
        <p:spPr>
          <a:noFill/>
          <a:ln>
            <a:noFill/>
          </a:ln>
        </p:spPr>
        <p:txBody>
          <a:bodyPr anchor="ctr"/>
          <a:lstStyle/>
          <a:p>
            <a:pPr marL="762000" indent="-762000">
              <a:defRPr/>
            </a:pPr>
            <a:r>
              <a:rPr lang="en-US" dirty="0" smtClean="0"/>
              <a:t>Restaurant Formats</a:t>
            </a:r>
            <a:endParaRPr lang="en-US" dirty="0"/>
          </a:p>
        </p:txBody>
      </p:sp>
      <p:sp>
        <p:nvSpPr>
          <p:cNvPr id="6" name="Content Placeholder 2"/>
          <p:cNvSpPr txBox="1">
            <a:spLocks/>
          </p:cNvSpPr>
          <p:nvPr/>
        </p:nvSpPr>
        <p:spPr>
          <a:xfrm>
            <a:off x="152400" y="1602904"/>
            <a:ext cx="8915400" cy="48740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lang="en-US" sz="2800" kern="1200" dirty="0" smtClean="0">
                <a:solidFill>
                  <a:schemeClr val="tx1">
                    <a:lumMod val="75000"/>
                    <a:lumOff val="25000"/>
                  </a:schemeClr>
                </a:solidFill>
                <a:latin typeface="+mn-lt"/>
                <a:ea typeface="+mn-ea"/>
                <a:cs typeface="+mn-cs"/>
              </a:defRPr>
            </a:lvl1pPr>
            <a:lvl2pPr algn="l" defTabSz="914400" rtl="0" eaLnBrk="1" latinLnBrk="0" hangingPunct="1">
              <a:spcBef>
                <a:spcPct val="20000"/>
              </a:spcBef>
              <a:defRPr lang="en-US" sz="2400" kern="1200" dirty="0" smtClean="0">
                <a:solidFill>
                  <a:schemeClr val="tx1">
                    <a:lumMod val="75000"/>
                    <a:lumOff val="25000"/>
                  </a:schemeClr>
                </a:solidFill>
                <a:latin typeface="+mn-lt"/>
                <a:ea typeface="+mn-ea"/>
                <a:cs typeface="+mn-cs"/>
              </a:defRPr>
            </a:lvl2pPr>
            <a:lvl3pPr algn="l" defTabSz="914400" rtl="0" eaLnBrk="1" latinLnBrk="0" hangingPunct="1">
              <a:spcBef>
                <a:spcPct val="20000"/>
              </a:spcBef>
              <a:defRPr lang="en-US" sz="2000" kern="1200" dirty="0" smtClean="0">
                <a:solidFill>
                  <a:schemeClr val="tx1">
                    <a:lumMod val="75000"/>
                    <a:lumOff val="25000"/>
                  </a:schemeClr>
                </a:solidFill>
                <a:latin typeface="+mn-lt"/>
                <a:ea typeface="+mn-ea"/>
                <a:cs typeface="+mn-cs"/>
              </a:defRPr>
            </a:lvl3pPr>
            <a:lvl4pPr algn="l" defTabSz="914400" rtl="0" eaLnBrk="1" latinLnBrk="0" hangingPunct="1">
              <a:spcBef>
                <a:spcPct val="20000"/>
              </a:spcBef>
              <a:defRPr lang="en-US" sz="1600" kern="1200" dirty="0" smtClean="0">
                <a:solidFill>
                  <a:schemeClr val="tx1">
                    <a:lumMod val="75000"/>
                    <a:lumOff val="25000"/>
                  </a:schemeClr>
                </a:solidFill>
                <a:latin typeface="+mn-lt"/>
                <a:ea typeface="+mn-ea"/>
                <a:cs typeface="+mn-cs"/>
              </a:defRPr>
            </a:lvl4pPr>
            <a:lvl5pPr algn="l" defTabSz="914400" rtl="0" eaLnBrk="1" latinLnBrk="0" hangingPunct="1">
              <a:spcBef>
                <a:spcPct val="20000"/>
              </a:spcBef>
              <a:defRPr lang="en-US" sz="2800" kern="1200" dirty="0">
                <a:solidFill>
                  <a:schemeClr val="tx1">
                    <a:lumMod val="75000"/>
                    <a:lumOff val="25000"/>
                  </a:schemeClr>
                </a:solidFill>
                <a:latin typeface="+mn-lt"/>
                <a:ea typeface="+mn-ea"/>
                <a:cs typeface="+mn-cs"/>
              </a:defRPr>
            </a:lvl5pPr>
          </a:lstStyle>
          <a:p>
            <a:pPr>
              <a:spcBef>
                <a:spcPts val="0"/>
              </a:spcBef>
              <a:buClr>
                <a:schemeClr val="tx1">
                  <a:lumMod val="75000"/>
                  <a:lumOff val="25000"/>
                </a:schemeClr>
              </a:buClr>
              <a:buFont typeface="Arial" pitchFamily="34" charset="0"/>
              <a:buChar char="•"/>
              <a:tabLst>
                <a:tab pos="2514600" algn="l"/>
              </a:tabLst>
              <a:defRPr/>
            </a:pPr>
            <a:endParaRPr lang="en-US" sz="1400" dirty="0">
              <a:solidFill>
                <a:srgbClr val="FF0000"/>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524000"/>
            <a:ext cx="8686800" cy="4946650"/>
          </a:xfrm>
        </p:spPr>
        <p:txBody>
          <a:bodyPr>
            <a:noAutofit/>
          </a:bodyPr>
          <a:lstStyle/>
          <a:p>
            <a:pPr marL="463550" lvl="1" indent="-238125">
              <a:spcBef>
                <a:spcPts val="0"/>
              </a:spcBef>
              <a:spcAft>
                <a:spcPts val="0"/>
              </a:spcAft>
              <a:buClr>
                <a:schemeClr val="tx1">
                  <a:lumMod val="75000"/>
                  <a:lumOff val="25000"/>
                </a:schemeClr>
              </a:buClr>
              <a:buFont typeface="Arial" charset="0"/>
              <a:buChar char="–"/>
              <a:tabLst>
                <a:tab pos="2514600" algn="l"/>
              </a:tabLst>
              <a:defRPr/>
            </a:pPr>
            <a:r>
              <a:rPr sz="1800" smtClean="0"/>
              <a:t>Full Service Restaurants:</a:t>
            </a:r>
          </a:p>
          <a:p>
            <a:pPr marL="688975" lvl="2" indent="-225425">
              <a:spcBef>
                <a:spcPts val="0"/>
              </a:spcBef>
              <a:spcAft>
                <a:spcPts val="0"/>
              </a:spcAft>
              <a:defRPr/>
            </a:pPr>
            <a:r>
              <a:rPr sz="1600" smtClean="0"/>
              <a:t>US </a:t>
            </a:r>
            <a:r>
              <a:rPr lang="en-US" sz="1600" dirty="0" smtClean="0"/>
              <a:t>consumers </a:t>
            </a:r>
            <a:r>
              <a:rPr sz="1600" smtClean="0"/>
              <a:t>seeking an enjoyable dining experience are more likely to patronize </a:t>
            </a:r>
            <a:r>
              <a:rPr sz="1600" i="1" smtClean="0"/>
              <a:t>Full Service Restaurant</a:t>
            </a:r>
            <a:r>
              <a:rPr sz="1600" smtClean="0"/>
              <a:t>.</a:t>
            </a:r>
            <a:endParaRPr sz="1600" i="1" smtClean="0"/>
          </a:p>
          <a:p>
            <a:pPr marL="688975" lvl="2" indent="-225425">
              <a:spcBef>
                <a:spcPts val="0"/>
              </a:spcBef>
              <a:spcAft>
                <a:spcPts val="0"/>
              </a:spcAft>
              <a:defRPr/>
            </a:pPr>
            <a:r>
              <a:rPr sz="1600" smtClean="0"/>
              <a:t>US Consumers who are looking for healthy foods are also more likely to patronize </a:t>
            </a:r>
            <a:r>
              <a:rPr sz="1600" i="1" smtClean="0"/>
              <a:t>Full Service Restaurant </a:t>
            </a:r>
            <a:r>
              <a:rPr sz="1600" smtClean="0"/>
              <a:t>than they are to pick fast-food outlets.</a:t>
            </a:r>
          </a:p>
          <a:p>
            <a:pPr marL="688975" lvl="2" indent="-225425">
              <a:spcBef>
                <a:spcPts val="0"/>
              </a:spcBef>
              <a:spcAft>
                <a:spcPts val="0"/>
              </a:spcAft>
              <a:defRPr/>
            </a:pPr>
            <a:r>
              <a:rPr sz="1600" smtClean="0"/>
              <a:t>In the </a:t>
            </a:r>
            <a:r>
              <a:rPr lang="en-US" sz="1600" dirty="0" smtClean="0"/>
              <a:t>Full Service </a:t>
            </a:r>
            <a:r>
              <a:rPr sz="1600" smtClean="0"/>
              <a:t>category, steak and Italian themed restaurants are growing around 10% while most other formats are growing between 6% and 7%.</a:t>
            </a:r>
          </a:p>
          <a:p>
            <a:pPr marL="688975" lvl="2" indent="-225425">
              <a:spcBef>
                <a:spcPts val="0"/>
              </a:spcBef>
              <a:spcAft>
                <a:spcPts val="0"/>
              </a:spcAft>
              <a:defRPr/>
            </a:pPr>
            <a:endParaRPr sz="1600" smtClean="0"/>
          </a:p>
          <a:p>
            <a:pPr marL="463550" lvl="1" indent="-238125">
              <a:spcBef>
                <a:spcPts val="0"/>
              </a:spcBef>
              <a:spcAft>
                <a:spcPts val="0"/>
              </a:spcAft>
              <a:buClr>
                <a:schemeClr val="tx1">
                  <a:lumMod val="75000"/>
                  <a:lumOff val="25000"/>
                </a:schemeClr>
              </a:buClr>
              <a:buFont typeface="Arial" charset="0"/>
              <a:buChar char="–"/>
              <a:tabLst>
                <a:tab pos="2514600" algn="l"/>
              </a:tabLst>
              <a:defRPr/>
            </a:pPr>
            <a:r>
              <a:rPr sz="1800" smtClean="0"/>
              <a:t>Fast Food Restaurants:</a:t>
            </a:r>
          </a:p>
          <a:p>
            <a:pPr marL="688975" lvl="2" indent="-225425">
              <a:spcBef>
                <a:spcPts val="0"/>
              </a:spcBef>
              <a:spcAft>
                <a:spcPts val="0"/>
              </a:spcAft>
              <a:defRPr/>
            </a:pPr>
            <a:r>
              <a:rPr sz="1600" smtClean="0"/>
              <a:t>Over 25% of Americans consume fast food every day. </a:t>
            </a:r>
          </a:p>
          <a:p>
            <a:pPr marL="688975" lvl="2" indent="-225425">
              <a:spcBef>
                <a:spcPts val="0"/>
              </a:spcBef>
              <a:spcAft>
                <a:spcPts val="0"/>
              </a:spcAft>
              <a:defRPr/>
            </a:pPr>
            <a:r>
              <a:rPr sz="1600" smtClean="0"/>
              <a:t>Americans spend nearly US$100 billion on fast food every year.</a:t>
            </a:r>
          </a:p>
          <a:p>
            <a:pPr marL="688975" lvl="2" indent="-225425">
              <a:spcBef>
                <a:spcPts val="0"/>
              </a:spcBef>
              <a:spcAft>
                <a:spcPts val="0"/>
              </a:spcAft>
              <a:defRPr/>
            </a:pPr>
            <a:r>
              <a:rPr sz="1600" smtClean="0"/>
              <a:t>Worldwide, there are more than 500,000 fast food places. Subway is the largest by the number of outlets, McDonalds being a close second.</a:t>
            </a:r>
          </a:p>
          <a:p>
            <a:pPr marL="688975" lvl="2" indent="-225425">
              <a:spcBef>
                <a:spcPts val="0"/>
              </a:spcBef>
              <a:spcAft>
                <a:spcPts val="0"/>
              </a:spcAft>
              <a:defRPr/>
            </a:pPr>
            <a:r>
              <a:rPr sz="1600" smtClean="0"/>
              <a:t>There are close to 50,000 fast food chains across the United States, with Subway and McDonalds being among the largest restaurant chains. </a:t>
            </a:r>
          </a:p>
          <a:p>
            <a:pPr marL="688975" lvl="2" indent="-225425">
              <a:spcBef>
                <a:spcPts val="0"/>
              </a:spcBef>
              <a:spcAft>
                <a:spcPts val="0"/>
              </a:spcAft>
              <a:defRPr/>
            </a:pPr>
            <a:r>
              <a:rPr sz="1600" smtClean="0"/>
              <a:t>In US, Kids between the ages of 6 and 14 eat fast food 157,000,000 times every month. </a:t>
            </a:r>
          </a:p>
          <a:p>
            <a:pPr marL="688975" lvl="2" indent="-225425">
              <a:spcBef>
                <a:spcPts val="0"/>
              </a:spcBef>
              <a:spcAft>
                <a:spcPts val="0"/>
              </a:spcAft>
              <a:defRPr/>
            </a:pPr>
            <a:r>
              <a:rPr sz="1600" smtClean="0"/>
              <a:t>Quick service restaurants are looking towards co-branding to increase market penetration.</a:t>
            </a:r>
          </a:p>
          <a:p>
            <a:pPr>
              <a:spcAft>
                <a:spcPts val="0"/>
              </a:spcAft>
            </a:pPr>
            <a:endParaRPr lang="en-US" sz="1100" dirty="0"/>
          </a:p>
        </p:txBody>
      </p:sp>
      <p:sp>
        <p:nvSpPr>
          <p:cNvPr id="2" name="Title 1"/>
          <p:cNvSpPr>
            <a:spLocks noGrp="1"/>
          </p:cNvSpPr>
          <p:nvPr>
            <p:ph type="title"/>
          </p:nvPr>
        </p:nvSpPr>
        <p:spPr>
          <a:noFill/>
          <a:ln>
            <a:noFill/>
          </a:ln>
        </p:spPr>
        <p:txBody>
          <a:bodyPr anchor="ctr"/>
          <a:lstStyle/>
          <a:p>
            <a:pPr marL="762000" indent="-762000">
              <a:defRPr/>
            </a:pPr>
            <a:r>
              <a:rPr lang="en-US" dirty="0" smtClean="0"/>
              <a:t>Restaurant Formats (Contd.)</a:t>
            </a:r>
            <a:endParaRPr lang="en-US" dirty="0"/>
          </a:p>
        </p:txBody>
      </p:sp>
      <p:sp>
        <p:nvSpPr>
          <p:cNvPr id="5" name="TextBox 4"/>
          <p:cNvSpPr txBox="1"/>
          <p:nvPr/>
        </p:nvSpPr>
        <p:spPr>
          <a:xfrm>
            <a:off x="762000" y="5943600"/>
            <a:ext cx="6934200" cy="461665"/>
          </a:xfrm>
          <a:prstGeom prst="rect">
            <a:avLst/>
          </a:prstGeom>
          <a:solidFill>
            <a:schemeClr val="tx2">
              <a:lumMod val="60000"/>
              <a:lumOff val="40000"/>
              <a:alpha val="26000"/>
            </a:schemeClr>
          </a:solidFill>
          <a:ln w="3175">
            <a:solidFill>
              <a:schemeClr val="accent1"/>
            </a:solidFill>
          </a:ln>
          <a:effectLst>
            <a:outerShdw blurRad="50800" dist="50800" dir="5400000" sx="1000" sy="1000" algn="ctr" rotWithShape="0">
              <a:srgbClr val="000000">
                <a:alpha val="43137"/>
              </a:srgbClr>
            </a:outerShdw>
          </a:effectLst>
          <a:scene3d>
            <a:camera prst="orthographicFront"/>
            <a:lightRig rig="freezing" dir="t"/>
          </a:scene3d>
          <a:sp3d extrusionH="76200" contourW="12700" prstMaterial="dkEdge">
            <a:bevelT/>
            <a:extrusionClr>
              <a:schemeClr val="accent1">
                <a:lumMod val="40000"/>
                <a:lumOff val="60000"/>
              </a:schemeClr>
            </a:extrusionClr>
            <a:contourClr>
              <a:schemeClr val="tx2">
                <a:lumMod val="75000"/>
              </a:schemeClr>
            </a:contourClr>
          </a:sp3d>
        </p:spPr>
        <p:txBody>
          <a:bodyPr wrap="square" lIns="0" rIns="0" rtlCol="0">
            <a:spAutoFit/>
          </a:bodyPr>
          <a:lstStyle/>
          <a:p>
            <a:pPr algn="ctr"/>
            <a:r>
              <a:rPr lang="en-US" sz="1200" i="1" dirty="0"/>
              <a:t>Ninety-six percent of kids in </a:t>
            </a:r>
            <a:r>
              <a:rPr lang="en-US" sz="1200" i="1" dirty="0" smtClean="0"/>
              <a:t>US schools </a:t>
            </a:r>
            <a:r>
              <a:rPr lang="en-US" sz="1200" i="1" dirty="0"/>
              <a:t>could recognize an image of Ronald McDonald, the face of McDonalds, </a:t>
            </a:r>
            <a:r>
              <a:rPr lang="en-US" sz="1200" i="1" dirty="0" smtClean="0"/>
              <a:t>next only to </a:t>
            </a:r>
            <a:r>
              <a:rPr lang="en-US" sz="1200" i="1" dirty="0"/>
              <a:t>Santa Claus.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Players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77508332"/>
              </p:ext>
            </p:extLst>
          </p:nvPr>
        </p:nvGraphicFramePr>
        <p:xfrm>
          <a:off x="152400" y="1524000"/>
          <a:ext cx="8821644" cy="4846253"/>
        </p:xfrm>
        <a:graphic>
          <a:graphicData uri="http://schemas.openxmlformats.org/drawingml/2006/table">
            <a:tbl>
              <a:tblPr firstRow="1" bandRow="1">
                <a:tableStyleId>{2D5ABB26-0587-4C30-8999-92F81FD0307C}</a:tableStyleId>
              </a:tblPr>
              <a:tblGrid>
                <a:gridCol w="2182687"/>
                <a:gridCol w="1295564"/>
                <a:gridCol w="1142836"/>
                <a:gridCol w="1170113"/>
                <a:gridCol w="3030444"/>
              </a:tblGrid>
              <a:tr h="669026">
                <a:tc>
                  <a:txBody>
                    <a:bodyPr/>
                    <a:lstStyle/>
                    <a:p>
                      <a:r>
                        <a:rPr lang="en-US" sz="1600" u="none" dirty="0" smtClean="0"/>
                        <a:t>Name </a:t>
                      </a:r>
                      <a:endParaRPr lang="en-US" sz="1600" b="0" u="none" dirty="0"/>
                    </a:p>
                  </a:txBody>
                  <a:tcPr anchor="ctr">
                    <a:lnB w="12700" cap="flat" cmpd="sng" algn="ctr">
                      <a:solidFill>
                        <a:schemeClr val="tx1"/>
                      </a:solidFill>
                      <a:prstDash val="solid"/>
                      <a:round/>
                      <a:headEnd type="none" w="med" len="med"/>
                      <a:tailEnd type="none" w="med" len="med"/>
                    </a:lnB>
                    <a:solidFill>
                      <a:schemeClr val="accent2">
                        <a:hueOff val="4681519"/>
                        <a:satOff val="-5839"/>
                        <a:lumOff val="1373"/>
                      </a:schemeClr>
                    </a:solidFill>
                  </a:tcPr>
                </a:tc>
                <a:tc>
                  <a:txBody>
                    <a:bodyPr/>
                    <a:lstStyle/>
                    <a:p>
                      <a:r>
                        <a:rPr lang="en-US" sz="1600" u="none" dirty="0" smtClean="0"/>
                        <a:t>Geographic</a:t>
                      </a:r>
                      <a:r>
                        <a:rPr lang="en-US" sz="1600" u="none" baseline="0" dirty="0" smtClean="0"/>
                        <a:t> </a:t>
                      </a:r>
                      <a:r>
                        <a:rPr lang="en-US" sz="1600" u="none" kern="1200" dirty="0" smtClean="0">
                          <a:solidFill>
                            <a:schemeClr val="tx1"/>
                          </a:solidFill>
                          <a:latin typeface="+mn-lt"/>
                          <a:ea typeface="+mn-ea"/>
                          <a:cs typeface="+mn-cs"/>
                        </a:rPr>
                        <a:t>presence</a:t>
                      </a:r>
                      <a:endParaRPr lang="en-US" sz="1600" u="none" kern="1200" dirty="0">
                        <a:solidFill>
                          <a:schemeClr val="tx1"/>
                        </a:solidFill>
                        <a:latin typeface="+mn-lt"/>
                        <a:ea typeface="+mn-ea"/>
                        <a:cs typeface="+mn-cs"/>
                      </a:endParaRPr>
                    </a:p>
                  </a:txBody>
                  <a:tcPr anchor="ctr">
                    <a:lnB w="12700" cap="flat" cmpd="sng" algn="ctr">
                      <a:solidFill>
                        <a:schemeClr val="tx1"/>
                      </a:solidFill>
                      <a:prstDash val="solid"/>
                      <a:round/>
                      <a:headEnd type="none" w="med" len="med"/>
                      <a:tailEnd type="none" w="med" len="med"/>
                    </a:lnB>
                    <a:solidFill>
                      <a:schemeClr val="accent2">
                        <a:hueOff val="4681519"/>
                        <a:satOff val="-5839"/>
                        <a:lumOff val="1373"/>
                      </a:schemeClr>
                    </a:solidFill>
                  </a:tcPr>
                </a:tc>
                <a:tc>
                  <a:txBody>
                    <a:bodyPr/>
                    <a:lstStyle/>
                    <a:p>
                      <a:r>
                        <a:rPr lang="en-US" sz="1600" u="none" dirty="0" smtClean="0"/>
                        <a:t>No: of outlets</a:t>
                      </a:r>
                      <a:endParaRPr lang="en-US" sz="1600" b="0" u="none" dirty="0"/>
                    </a:p>
                  </a:txBody>
                  <a:tcPr anchor="ctr">
                    <a:lnB w="12700" cap="flat" cmpd="sng" algn="ctr">
                      <a:solidFill>
                        <a:schemeClr val="tx1"/>
                      </a:solidFill>
                      <a:prstDash val="solid"/>
                      <a:round/>
                      <a:headEnd type="none" w="med" len="med"/>
                      <a:tailEnd type="none" w="med" len="med"/>
                    </a:lnB>
                    <a:solidFill>
                      <a:schemeClr val="accent2">
                        <a:hueOff val="4681519"/>
                        <a:satOff val="-5839"/>
                        <a:lumOff val="1373"/>
                      </a:schemeClr>
                    </a:solidFill>
                  </a:tcPr>
                </a:tc>
                <a:tc>
                  <a:txBody>
                    <a:bodyPr/>
                    <a:lstStyle/>
                    <a:p>
                      <a:r>
                        <a:rPr lang="en-US" sz="1600" u="none" dirty="0" smtClean="0"/>
                        <a:t>Revenues</a:t>
                      </a:r>
                      <a:endParaRPr lang="en-US" sz="1600" b="0" u="none" dirty="0"/>
                    </a:p>
                  </a:txBody>
                  <a:tcPr anchor="ctr">
                    <a:lnB w="12700" cap="flat" cmpd="sng" algn="ctr">
                      <a:solidFill>
                        <a:schemeClr val="tx1"/>
                      </a:solidFill>
                      <a:prstDash val="solid"/>
                      <a:round/>
                      <a:headEnd type="none" w="med" len="med"/>
                      <a:tailEnd type="none" w="med" len="med"/>
                    </a:lnB>
                    <a:solidFill>
                      <a:schemeClr val="accent2">
                        <a:hueOff val="4681519"/>
                        <a:satOff val="-5839"/>
                        <a:lumOff val="1373"/>
                      </a:schemeClr>
                    </a:solidFill>
                  </a:tcPr>
                </a:tc>
                <a:tc>
                  <a:txBody>
                    <a:bodyPr/>
                    <a:lstStyle/>
                    <a:p>
                      <a:r>
                        <a:rPr lang="en-US" sz="1600" u="none" dirty="0" smtClean="0"/>
                        <a:t>Type of Chain and</a:t>
                      </a:r>
                      <a:r>
                        <a:rPr lang="en-US" sz="1600" u="none" baseline="0" dirty="0" smtClean="0"/>
                        <a:t> Brands</a:t>
                      </a:r>
                      <a:endParaRPr lang="en-US" sz="1600" b="0" u="none" dirty="0"/>
                    </a:p>
                  </a:txBody>
                  <a:tcPr anchor="ctr">
                    <a:lnB w="12700" cap="flat" cmpd="sng" algn="ctr">
                      <a:solidFill>
                        <a:schemeClr val="tx1"/>
                      </a:solidFill>
                      <a:prstDash val="solid"/>
                      <a:round/>
                      <a:headEnd type="none" w="med" len="med"/>
                      <a:tailEnd type="none" w="med" len="med"/>
                    </a:lnB>
                    <a:solidFill>
                      <a:schemeClr val="accent2">
                        <a:hueOff val="4681519"/>
                        <a:satOff val="-5839"/>
                        <a:lumOff val="1373"/>
                      </a:schemeClr>
                    </a:solidFill>
                  </a:tcPr>
                </a:tc>
              </a:tr>
              <a:tr h="321574">
                <a:tc>
                  <a:txBody>
                    <a:bodyPr/>
                    <a:lstStyle/>
                    <a:p>
                      <a:r>
                        <a:rPr lang="en-US" sz="1400" dirty="0" smtClean="0">
                          <a:solidFill>
                            <a:srgbClr val="FF0000"/>
                          </a:solidFill>
                        </a:rPr>
                        <a:t>McDonalds</a:t>
                      </a:r>
                      <a:endParaRPr lang="en-US" sz="1400" dirty="0">
                        <a:solidFill>
                          <a:srgbClr val="FF0000"/>
                        </a:solidFill>
                      </a:endParaRPr>
                    </a:p>
                  </a:txBody>
                  <a:tcPr>
                    <a:lnT w="12700" cap="flat" cmpd="sng" algn="ctr">
                      <a:solidFill>
                        <a:schemeClr val="tx1"/>
                      </a:solidFill>
                      <a:prstDash val="solid"/>
                      <a:round/>
                      <a:headEnd type="none" w="med" len="med"/>
                      <a:tailEnd type="none" w="med" len="med"/>
                    </a:lnT>
                  </a:tcPr>
                </a:tc>
                <a:tc>
                  <a:txBody>
                    <a:bodyPr/>
                    <a:lstStyle/>
                    <a:p>
                      <a:r>
                        <a:rPr lang="en-US" sz="1400" dirty="0" smtClean="0">
                          <a:solidFill>
                            <a:srgbClr val="FF0000"/>
                          </a:solidFill>
                        </a:rPr>
                        <a:t>Global</a:t>
                      </a:r>
                      <a:endParaRPr lang="en-US" sz="1400" dirty="0">
                        <a:solidFill>
                          <a:srgbClr val="FF0000"/>
                        </a:solidFill>
                      </a:endParaRPr>
                    </a:p>
                  </a:txBody>
                  <a:tcPr>
                    <a:lnT w="12700" cap="flat" cmpd="sng" algn="ctr">
                      <a:solidFill>
                        <a:schemeClr val="tx1"/>
                      </a:solidFill>
                      <a:prstDash val="solid"/>
                      <a:round/>
                      <a:headEnd type="none" w="med" len="med"/>
                      <a:tailEnd type="none" w="med" len="med"/>
                    </a:lnT>
                  </a:tcPr>
                </a:tc>
                <a:tc>
                  <a:txBody>
                    <a:bodyPr/>
                    <a:lstStyle/>
                    <a:p>
                      <a:r>
                        <a:rPr lang="en-US" sz="1400" dirty="0" smtClean="0">
                          <a:solidFill>
                            <a:srgbClr val="FF0000"/>
                          </a:solidFill>
                        </a:rPr>
                        <a:t>32000 +</a:t>
                      </a:r>
                      <a:endParaRPr lang="en-US" sz="1400" dirty="0">
                        <a:solidFill>
                          <a:srgbClr val="FF0000"/>
                        </a:solidFill>
                      </a:endParaRPr>
                    </a:p>
                  </a:txBody>
                  <a:tcPr>
                    <a:lnT w="12700" cap="flat" cmpd="sng" algn="ctr">
                      <a:solidFill>
                        <a:schemeClr val="tx1"/>
                      </a:solidFill>
                      <a:prstDash val="solid"/>
                      <a:round/>
                      <a:headEnd type="none" w="med" len="med"/>
                      <a:tailEnd type="none" w="med" len="med"/>
                    </a:lnT>
                  </a:tcPr>
                </a:tc>
                <a:tc>
                  <a:txBody>
                    <a:bodyPr/>
                    <a:lstStyle/>
                    <a:p>
                      <a:r>
                        <a:rPr lang="en-US" sz="1400" dirty="0" smtClean="0">
                          <a:solidFill>
                            <a:srgbClr val="FF0000"/>
                          </a:solidFill>
                        </a:rPr>
                        <a:t>$ 24</a:t>
                      </a:r>
                      <a:r>
                        <a:rPr lang="en-US" sz="1400" baseline="0" dirty="0" smtClean="0">
                          <a:solidFill>
                            <a:srgbClr val="FF0000"/>
                          </a:solidFill>
                        </a:rPr>
                        <a:t> </a:t>
                      </a:r>
                      <a:r>
                        <a:rPr lang="en-US" sz="1400" baseline="0" dirty="0" err="1" smtClean="0">
                          <a:solidFill>
                            <a:srgbClr val="FF0000"/>
                          </a:solidFill>
                        </a:rPr>
                        <a:t>bn</a:t>
                      </a:r>
                      <a:r>
                        <a:rPr lang="en-US" sz="1400" baseline="0" dirty="0" smtClean="0">
                          <a:solidFill>
                            <a:srgbClr val="FF0000"/>
                          </a:solidFill>
                        </a:rPr>
                        <a:t> </a:t>
                      </a:r>
                      <a:endParaRPr lang="en-US" sz="1400" dirty="0">
                        <a:solidFill>
                          <a:srgbClr val="FF0000"/>
                        </a:solidFill>
                      </a:endParaRPr>
                    </a:p>
                  </a:txBody>
                  <a:tcPr>
                    <a:lnT w="12700" cap="flat" cmpd="sng" algn="ctr">
                      <a:solidFill>
                        <a:schemeClr val="tx1"/>
                      </a:solidFill>
                      <a:prstDash val="solid"/>
                      <a:round/>
                      <a:headEnd type="none" w="med" len="med"/>
                      <a:tailEnd type="none" w="med" len="med"/>
                    </a:lnT>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FF0000"/>
                          </a:solidFill>
                        </a:rPr>
                        <a:t>Quick Service Restaurant</a:t>
                      </a:r>
                      <a:endParaRPr lang="en-US" sz="1200" dirty="0">
                        <a:solidFill>
                          <a:srgbClr val="FF0000"/>
                        </a:solidFill>
                      </a:endParaRPr>
                    </a:p>
                  </a:txBody>
                  <a:tcPr>
                    <a:lnT w="12700" cap="flat" cmpd="sng" algn="ctr">
                      <a:solidFill>
                        <a:schemeClr val="tx1"/>
                      </a:solidFill>
                      <a:prstDash val="solid"/>
                      <a:round/>
                      <a:headEnd type="none" w="med" len="med"/>
                      <a:tailEnd type="none" w="med" len="med"/>
                    </a:lnT>
                  </a:tcPr>
                </a:tc>
              </a:tr>
              <a:tr h="352119">
                <a:tc>
                  <a:txBody>
                    <a:bodyPr/>
                    <a:lstStyle/>
                    <a:p>
                      <a:r>
                        <a:rPr lang="en-US" sz="1400" dirty="0" smtClean="0">
                          <a:solidFill>
                            <a:srgbClr val="FF0000"/>
                          </a:solidFill>
                        </a:rPr>
                        <a:t>Subway</a:t>
                      </a:r>
                      <a:endParaRPr lang="en-US" sz="1400" dirty="0">
                        <a:solidFill>
                          <a:srgbClr val="FF0000"/>
                        </a:solidFill>
                      </a:endParaRPr>
                    </a:p>
                  </a:txBody>
                  <a:tcPr/>
                </a:tc>
                <a:tc>
                  <a:txBody>
                    <a:bodyPr/>
                    <a:lstStyle/>
                    <a:p>
                      <a:r>
                        <a:rPr lang="en-US" sz="1400" dirty="0" smtClean="0">
                          <a:solidFill>
                            <a:srgbClr val="FF0000"/>
                          </a:solidFill>
                        </a:rPr>
                        <a:t>Global</a:t>
                      </a:r>
                      <a:endParaRPr lang="en-US" sz="1400" dirty="0">
                        <a:solidFill>
                          <a:srgbClr val="FF0000"/>
                        </a:solidFill>
                      </a:endParaRPr>
                    </a:p>
                  </a:txBody>
                  <a:tcPr/>
                </a:tc>
                <a:tc>
                  <a:txBody>
                    <a:bodyPr/>
                    <a:lstStyle/>
                    <a:p>
                      <a:r>
                        <a:rPr lang="en-US" sz="1400" dirty="0" smtClean="0">
                          <a:solidFill>
                            <a:srgbClr val="FF0000"/>
                          </a:solidFill>
                        </a:rPr>
                        <a:t>34,700 +</a:t>
                      </a:r>
                      <a:endParaRPr lang="en-US" sz="1400" dirty="0">
                        <a:solidFill>
                          <a:srgbClr val="FF0000"/>
                        </a:solidFill>
                      </a:endParaRPr>
                    </a:p>
                  </a:txBody>
                  <a:tcPr/>
                </a:tc>
                <a:tc>
                  <a:txBody>
                    <a:bodyPr/>
                    <a:lstStyle/>
                    <a:p>
                      <a:r>
                        <a:rPr lang="en-US" sz="1400" dirty="0" smtClean="0">
                          <a:solidFill>
                            <a:srgbClr val="FF0000"/>
                          </a:solidFill>
                        </a:rPr>
                        <a:t>$ 15.2 </a:t>
                      </a:r>
                      <a:r>
                        <a:rPr lang="en-US" sz="1400" dirty="0" err="1" smtClean="0">
                          <a:solidFill>
                            <a:srgbClr val="FF0000"/>
                          </a:solidFill>
                        </a:rPr>
                        <a:t>bn</a:t>
                      </a:r>
                      <a:endParaRPr lang="en-US" sz="1400" dirty="0">
                        <a:solidFill>
                          <a:srgbClr val="FF0000"/>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rgbClr val="FF0000"/>
                          </a:solidFill>
                        </a:rPr>
                        <a:t>Specialty Quick Service Restaurant</a:t>
                      </a:r>
                      <a:endParaRPr lang="en-US" sz="1200" kern="1200" dirty="0" smtClean="0">
                        <a:solidFill>
                          <a:srgbClr val="FF0000"/>
                        </a:solidFill>
                        <a:latin typeface="+mn-lt"/>
                        <a:ea typeface="+mn-ea"/>
                        <a:cs typeface="+mn-cs"/>
                      </a:endParaRPr>
                    </a:p>
                  </a:txBody>
                  <a:tcPr/>
                </a:tc>
              </a:tr>
              <a:tr h="492967">
                <a:tc>
                  <a:txBody>
                    <a:bodyPr/>
                    <a:lstStyle/>
                    <a:p>
                      <a:r>
                        <a:rPr lang="en-US" sz="1400" dirty="0" smtClean="0"/>
                        <a:t>YUM! Brands</a:t>
                      </a:r>
                      <a:endParaRPr lang="en-US" sz="1400" dirty="0"/>
                    </a:p>
                  </a:txBody>
                  <a:tcPr anchor="ctr"/>
                </a:tc>
                <a:tc>
                  <a:txBody>
                    <a:bodyPr/>
                    <a:lstStyle/>
                    <a:p>
                      <a:r>
                        <a:rPr lang="en-US" sz="1400" dirty="0" smtClean="0"/>
                        <a:t>Global</a:t>
                      </a:r>
                      <a:endParaRPr lang="en-US" sz="1400" dirty="0"/>
                    </a:p>
                  </a:txBody>
                  <a:tcPr anchor="ctr"/>
                </a:tc>
                <a:tc>
                  <a:txBody>
                    <a:bodyPr/>
                    <a:lstStyle/>
                    <a:p>
                      <a:r>
                        <a:rPr lang="en-US" sz="1400" dirty="0" smtClean="0"/>
                        <a:t>38000 +</a:t>
                      </a:r>
                      <a:endParaRPr lang="en-US" sz="1400" dirty="0"/>
                    </a:p>
                  </a:txBody>
                  <a:tcPr anchor="ctr"/>
                </a:tc>
                <a:tc>
                  <a:txBody>
                    <a:bodyPr/>
                    <a:lstStyle/>
                    <a:p>
                      <a:r>
                        <a:rPr lang="en-US" sz="1400" dirty="0" smtClean="0"/>
                        <a:t>$ 11 </a:t>
                      </a:r>
                      <a:r>
                        <a:rPr lang="en-US" sz="1400" dirty="0" err="1" smtClean="0"/>
                        <a:t>bn</a:t>
                      </a:r>
                      <a:endParaRPr lang="en-US" sz="1400" dirty="0"/>
                    </a:p>
                  </a:txBody>
                  <a:tcPr anchor="ctr"/>
                </a:tc>
                <a:tc>
                  <a:txBody>
                    <a:bodyPr/>
                    <a:lstStyle/>
                    <a:p>
                      <a:pPr marL="228600" marR="0" indent="-228600" algn="l" defTabSz="457200" rtl="0" eaLnBrk="1" fontAlgn="auto" latinLnBrk="0" hangingPunct="1">
                        <a:lnSpc>
                          <a:spcPct val="100000"/>
                        </a:lnSpc>
                        <a:spcBef>
                          <a:spcPts val="0"/>
                        </a:spcBef>
                        <a:spcAft>
                          <a:spcPts val="0"/>
                        </a:spcAft>
                        <a:buClrTx/>
                        <a:buSzTx/>
                        <a:buFont typeface="+mj-lt"/>
                        <a:buNone/>
                        <a:tabLst/>
                        <a:defRPr/>
                      </a:pPr>
                      <a:r>
                        <a:rPr lang="en-US" sz="1200" kern="1200" dirty="0" smtClean="0"/>
                        <a:t>1. KFC, 2. Pizza</a:t>
                      </a:r>
                      <a:r>
                        <a:rPr lang="en-US" sz="1200" kern="1200" baseline="0" dirty="0" smtClean="0"/>
                        <a:t> Hut 3. Taco Bell</a:t>
                      </a:r>
                    </a:p>
                    <a:p>
                      <a:pPr marL="228600" marR="0" indent="-228600" algn="l" defTabSz="457200" rtl="0" eaLnBrk="1" fontAlgn="auto" latinLnBrk="0" hangingPunct="1">
                        <a:lnSpc>
                          <a:spcPct val="100000"/>
                        </a:lnSpc>
                        <a:spcBef>
                          <a:spcPts val="0"/>
                        </a:spcBef>
                        <a:spcAft>
                          <a:spcPts val="0"/>
                        </a:spcAft>
                        <a:buClrTx/>
                        <a:buSzTx/>
                        <a:buFont typeface="+mj-lt"/>
                        <a:buNone/>
                        <a:tabLst/>
                        <a:defRPr/>
                      </a:pPr>
                      <a:r>
                        <a:rPr lang="en-US" sz="1200" kern="1200" baseline="0" dirty="0" smtClean="0"/>
                        <a:t>4. Long John Silvers 5. </a:t>
                      </a:r>
                      <a:r>
                        <a:rPr lang="en-US" sz="1200" kern="1200" baseline="0" dirty="0" err="1" smtClean="0"/>
                        <a:t>WingStreet</a:t>
                      </a:r>
                      <a:r>
                        <a:rPr lang="en-US" sz="1200" kern="1200" baseline="0" dirty="0" smtClean="0"/>
                        <a:t> 6. A&amp;W</a:t>
                      </a:r>
                      <a:endParaRPr lang="en-US" sz="1200" kern="1200" dirty="0" smtClean="0">
                        <a:solidFill>
                          <a:schemeClr val="dk1"/>
                        </a:solidFill>
                        <a:latin typeface="+mn-lt"/>
                        <a:ea typeface="+mn-ea"/>
                        <a:cs typeface="+mn-cs"/>
                      </a:endParaRPr>
                    </a:p>
                  </a:txBody>
                  <a:tcPr anchor="ctr"/>
                </a:tc>
              </a:tr>
              <a:tr h="352119">
                <a:tc>
                  <a:txBody>
                    <a:bodyPr/>
                    <a:lstStyle/>
                    <a:p>
                      <a:r>
                        <a:rPr lang="en-US" sz="1400" dirty="0" smtClean="0"/>
                        <a:t>Brinker</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Global</a:t>
                      </a:r>
                      <a:endParaRPr lang="en-US" sz="1400" dirty="0"/>
                    </a:p>
                  </a:txBody>
                  <a:tcPr/>
                </a:tc>
                <a:tc>
                  <a:txBody>
                    <a:bodyPr/>
                    <a:lstStyle/>
                    <a:p>
                      <a:r>
                        <a:rPr lang="en-US" sz="1400" dirty="0" smtClean="0"/>
                        <a:t>1500 + </a:t>
                      </a:r>
                      <a:endParaRPr lang="en-US" sz="1400" dirty="0"/>
                    </a:p>
                  </a:txBody>
                  <a:tcPr/>
                </a:tc>
                <a:tc>
                  <a:txBody>
                    <a:bodyPr/>
                    <a:lstStyle/>
                    <a:p>
                      <a:r>
                        <a:rPr lang="en-US" sz="1400" dirty="0" smtClean="0"/>
                        <a:t>$ 2.85 </a:t>
                      </a:r>
                      <a:r>
                        <a:rPr lang="en-US" sz="1400" dirty="0" err="1" smtClean="0"/>
                        <a:t>bn</a:t>
                      </a:r>
                      <a:endParaRPr lang="en-US" sz="1400" dirty="0"/>
                    </a:p>
                  </a:txBody>
                  <a:tcPr/>
                </a:tc>
                <a:tc>
                  <a:txBody>
                    <a:bodyPr/>
                    <a:lstStyle/>
                    <a:p>
                      <a:pPr marL="228600" marR="0" indent="-228600" algn="l" defTabSz="457200" rtl="0" eaLnBrk="1" fontAlgn="auto" latinLnBrk="0" hangingPunct="1">
                        <a:lnSpc>
                          <a:spcPct val="100000"/>
                        </a:lnSpc>
                        <a:spcBef>
                          <a:spcPts val="0"/>
                        </a:spcBef>
                        <a:spcAft>
                          <a:spcPts val="0"/>
                        </a:spcAft>
                        <a:buClrTx/>
                        <a:buSzTx/>
                        <a:buFont typeface="+mj-lt"/>
                        <a:buNone/>
                        <a:tabLst/>
                        <a:defRPr/>
                      </a:pPr>
                      <a:r>
                        <a:rPr lang="en-US" sz="1200" kern="1200" dirty="0" smtClean="0"/>
                        <a:t>1. Chili's Grill &amp; Bar 2. </a:t>
                      </a:r>
                      <a:r>
                        <a:rPr lang="en-US" sz="1200" kern="1200" dirty="0" err="1" smtClean="0"/>
                        <a:t>Maggiano's</a:t>
                      </a:r>
                      <a:r>
                        <a:rPr lang="en-US" sz="1200" kern="1200" dirty="0" smtClean="0"/>
                        <a:t> Little Italy</a:t>
                      </a:r>
                      <a:endParaRPr lang="en-US" sz="1200" kern="1200" dirty="0" smtClean="0">
                        <a:solidFill>
                          <a:schemeClr val="dk1"/>
                        </a:solidFill>
                        <a:latin typeface="+mn-lt"/>
                        <a:ea typeface="+mn-ea"/>
                        <a:cs typeface="+mn-cs"/>
                      </a:endParaRPr>
                    </a:p>
                  </a:txBody>
                  <a:tcPr/>
                </a:tc>
              </a:tr>
              <a:tr h="492967">
                <a:tc>
                  <a:txBody>
                    <a:bodyPr/>
                    <a:lstStyle/>
                    <a:p>
                      <a:r>
                        <a:rPr lang="en-US" sz="1400" dirty="0" smtClean="0"/>
                        <a:t>Jack</a:t>
                      </a:r>
                      <a:r>
                        <a:rPr lang="en-US" sz="1400" baseline="0" dirty="0" smtClean="0"/>
                        <a:t> in the Box</a:t>
                      </a:r>
                      <a:endParaRPr lang="en-US" sz="1400" dirty="0"/>
                    </a:p>
                  </a:txBody>
                  <a:tcPr/>
                </a:tc>
                <a:tc>
                  <a:txBody>
                    <a:bodyPr/>
                    <a:lstStyle/>
                    <a:p>
                      <a:r>
                        <a:rPr lang="en-US" sz="1400" dirty="0" smtClean="0"/>
                        <a:t>US</a:t>
                      </a:r>
                      <a:endParaRPr lang="en-US" sz="1400" dirty="0"/>
                    </a:p>
                  </a:txBody>
                  <a:tcPr/>
                </a:tc>
                <a:tc>
                  <a:txBody>
                    <a:bodyPr/>
                    <a:lstStyle/>
                    <a:p>
                      <a:r>
                        <a:rPr lang="en-US" sz="1400" dirty="0" smtClean="0"/>
                        <a:t>2700 +</a:t>
                      </a:r>
                      <a:endParaRPr lang="en-US" sz="1400" dirty="0"/>
                    </a:p>
                  </a:txBody>
                  <a:tcPr/>
                </a:tc>
                <a:tc>
                  <a:txBody>
                    <a:bodyPr/>
                    <a:lstStyle/>
                    <a:p>
                      <a:r>
                        <a:rPr lang="en-US" sz="1400" dirty="0" smtClean="0"/>
                        <a:t>$ 2.76 </a:t>
                      </a:r>
                      <a:r>
                        <a:rPr lang="en-US" sz="1400" dirty="0" err="1" smtClean="0"/>
                        <a:t>bn</a:t>
                      </a:r>
                      <a:r>
                        <a:rPr lang="en-US" sz="1400" dirty="0" smtClean="0"/>
                        <a:t> </a:t>
                      </a:r>
                      <a:endParaRPr lang="en-US" sz="1400" dirty="0"/>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t>Jack in the Box</a:t>
                      </a:r>
                      <a:r>
                        <a:rPr lang="en-US" sz="1200" kern="1200" baseline="0" dirty="0" smtClean="0"/>
                        <a:t> (QSR)</a:t>
                      </a:r>
                    </a:p>
                    <a:p>
                      <a:pPr marL="171450" marR="0" indent="-171450" algn="l" defTabSz="4572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err="1" smtClean="0"/>
                        <a:t>Qdoba</a:t>
                      </a:r>
                      <a:r>
                        <a:rPr lang="en-US" sz="1200" kern="1200" baseline="0" dirty="0" smtClean="0"/>
                        <a:t> Mexican Grill (Fast-Casual)</a:t>
                      </a:r>
                      <a:endParaRPr lang="en-US" sz="1200" kern="1200" dirty="0" smtClean="0">
                        <a:solidFill>
                          <a:schemeClr val="dk1"/>
                        </a:solidFill>
                        <a:latin typeface="+mn-lt"/>
                        <a:ea typeface="+mn-ea"/>
                        <a:cs typeface="+mn-cs"/>
                      </a:endParaRPr>
                    </a:p>
                  </a:txBody>
                  <a:tcPr/>
                </a:tc>
              </a:tr>
              <a:tr h="352119">
                <a:tc>
                  <a:txBody>
                    <a:bodyPr/>
                    <a:lstStyle/>
                    <a:p>
                      <a:r>
                        <a:rPr lang="en-US" sz="1400" dirty="0" smtClean="0"/>
                        <a:t>Wendy’s </a:t>
                      </a:r>
                      <a:endParaRPr lang="en-US" sz="1400" dirty="0"/>
                    </a:p>
                  </a:txBody>
                  <a:tcPr/>
                </a:tc>
                <a:tc>
                  <a:txBody>
                    <a:bodyPr/>
                    <a:lstStyle/>
                    <a:p>
                      <a:r>
                        <a:rPr lang="en-US" sz="1400" dirty="0" smtClean="0"/>
                        <a:t>Global</a:t>
                      </a:r>
                      <a:endParaRPr lang="en-US" sz="1400" dirty="0"/>
                    </a:p>
                  </a:txBody>
                  <a:tcPr/>
                </a:tc>
                <a:tc>
                  <a:txBody>
                    <a:bodyPr/>
                    <a:lstStyle/>
                    <a:p>
                      <a:r>
                        <a:rPr lang="en-US" sz="1400" dirty="0" smtClean="0"/>
                        <a:t>10000 + </a:t>
                      </a:r>
                      <a:endParaRPr lang="en-US" sz="1400" dirty="0"/>
                    </a:p>
                  </a:txBody>
                  <a:tcPr/>
                </a:tc>
                <a:tc>
                  <a:txBody>
                    <a:bodyPr/>
                    <a:lstStyle/>
                    <a:p>
                      <a:r>
                        <a:rPr lang="en-US" sz="1400" dirty="0" smtClean="0"/>
                        <a:t>$ 12 </a:t>
                      </a:r>
                      <a:r>
                        <a:rPr lang="en-US" sz="1400" dirty="0" err="1" smtClean="0"/>
                        <a:t>bn</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smtClean="0">
                          <a:ln>
                            <a:noFill/>
                          </a:ln>
                          <a:effectLst/>
                          <a:uLnTx/>
                          <a:uFillTx/>
                        </a:rPr>
                        <a:t>Quick Service Restaurant</a:t>
                      </a:r>
                      <a:endParaRPr lang="en-US" sz="1200" dirty="0"/>
                    </a:p>
                  </a:txBody>
                  <a:tcPr/>
                </a:tc>
              </a:tr>
              <a:tr h="352119">
                <a:tc>
                  <a:txBody>
                    <a:bodyPr/>
                    <a:lstStyle/>
                    <a:p>
                      <a:r>
                        <a:rPr lang="en-US" sz="1400" dirty="0" smtClean="0"/>
                        <a:t>Burger King</a:t>
                      </a:r>
                      <a:endParaRPr lang="en-US" sz="1400" dirty="0"/>
                    </a:p>
                  </a:txBody>
                  <a:tcPr/>
                </a:tc>
                <a:tc>
                  <a:txBody>
                    <a:bodyPr/>
                    <a:lstStyle/>
                    <a:p>
                      <a:r>
                        <a:rPr lang="en-US" sz="1400" dirty="0" smtClean="0"/>
                        <a:t>Global</a:t>
                      </a:r>
                      <a:endParaRPr lang="en-US" sz="1400" dirty="0"/>
                    </a:p>
                  </a:txBody>
                  <a:tcPr/>
                </a:tc>
                <a:tc>
                  <a:txBody>
                    <a:bodyPr/>
                    <a:lstStyle/>
                    <a:p>
                      <a:r>
                        <a:rPr lang="en-US" sz="1400" dirty="0" smtClean="0"/>
                        <a:t>12000 + </a:t>
                      </a:r>
                      <a:endParaRPr lang="en-US" sz="1400" dirty="0"/>
                    </a:p>
                  </a:txBody>
                  <a:tcPr/>
                </a:tc>
                <a:tc>
                  <a:txBody>
                    <a:bodyPr/>
                    <a:lstStyle/>
                    <a:p>
                      <a:r>
                        <a:rPr lang="en-US" sz="1400" dirty="0" smtClean="0"/>
                        <a:t>$ 2.5 </a:t>
                      </a:r>
                      <a:r>
                        <a:rPr lang="en-US" sz="1400" dirty="0" err="1" smtClean="0"/>
                        <a:t>bn</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smtClean="0">
                          <a:ln>
                            <a:noFill/>
                          </a:ln>
                          <a:effectLst/>
                          <a:uLnTx/>
                          <a:uFillTx/>
                        </a:rPr>
                        <a:t>Quick Service Restaurant</a:t>
                      </a:r>
                      <a:endParaRPr lang="en-US" sz="1200" dirty="0"/>
                    </a:p>
                  </a:txBody>
                  <a:tcPr/>
                </a:tc>
              </a:tr>
              <a:tr h="686632">
                <a:tc>
                  <a:txBody>
                    <a:bodyPr/>
                    <a:lstStyle/>
                    <a:p>
                      <a:r>
                        <a:rPr lang="en-US" sz="1400" dirty="0" smtClean="0"/>
                        <a:t>Darden</a:t>
                      </a:r>
                      <a:endParaRPr lang="en-US" sz="1400" dirty="0"/>
                    </a:p>
                  </a:txBody>
                  <a:tcPr anchor="ctr"/>
                </a:tc>
                <a:tc>
                  <a:txBody>
                    <a:bodyPr/>
                    <a:lstStyle/>
                    <a:p>
                      <a:pPr marL="0" algn="l" defTabSz="457200" rtl="0" eaLnBrk="1" latinLnBrk="0" hangingPunct="1"/>
                      <a:r>
                        <a:rPr lang="en-US" sz="1400" kern="1200" dirty="0" smtClean="0"/>
                        <a:t>Global</a:t>
                      </a:r>
                      <a:endParaRPr lang="en-US" sz="1400" kern="1200" dirty="0">
                        <a:solidFill>
                          <a:schemeClr val="dk1"/>
                        </a:solidFill>
                        <a:latin typeface="+mn-lt"/>
                        <a:ea typeface="+mn-ea"/>
                        <a:cs typeface="+mn-cs"/>
                      </a:endParaRPr>
                    </a:p>
                  </a:txBody>
                  <a:tcPr anchor="ctr"/>
                </a:tc>
                <a:tc>
                  <a:txBody>
                    <a:bodyPr/>
                    <a:lstStyle/>
                    <a:p>
                      <a:r>
                        <a:rPr lang="en-US" sz="1400" dirty="0" smtClean="0"/>
                        <a:t>1800 +</a:t>
                      </a:r>
                      <a:endParaRPr lang="en-US" sz="1400" dirty="0"/>
                    </a:p>
                  </a:txBody>
                  <a:tcPr anchor="ctr"/>
                </a:tc>
                <a:tc>
                  <a:txBody>
                    <a:bodyPr/>
                    <a:lstStyle/>
                    <a:p>
                      <a:r>
                        <a:rPr lang="en-US" sz="1400" dirty="0" smtClean="0"/>
                        <a:t>$ 7.2 </a:t>
                      </a:r>
                      <a:r>
                        <a:rPr lang="en-US" sz="1400" dirty="0" err="1" smtClean="0"/>
                        <a:t>bn</a:t>
                      </a:r>
                      <a:endParaRPr lang="en-US" sz="1400" dirty="0"/>
                    </a:p>
                  </a:txBody>
                  <a:tcPr anchor="ctr"/>
                </a:tc>
                <a:tc>
                  <a:txBody>
                    <a:bodyPr/>
                    <a:lstStyle/>
                    <a:p>
                      <a:pPr marL="228600" marR="0" lvl="0" indent="-228600" algn="l" defTabSz="457200" rtl="0" eaLnBrk="1" fontAlgn="auto" latinLnBrk="0" hangingPunct="1">
                        <a:lnSpc>
                          <a:spcPct val="100000"/>
                        </a:lnSpc>
                        <a:spcBef>
                          <a:spcPts val="0"/>
                        </a:spcBef>
                        <a:spcAft>
                          <a:spcPts val="0"/>
                        </a:spcAft>
                        <a:buClrTx/>
                        <a:buSzTx/>
                        <a:buFont typeface="+mj-lt"/>
                        <a:buNone/>
                        <a:tabLst/>
                        <a:defRPr/>
                      </a:pPr>
                      <a:r>
                        <a:rPr lang="en-US" sz="1200" kern="1200" dirty="0" smtClean="0"/>
                        <a:t>1.</a:t>
                      </a:r>
                      <a:r>
                        <a:rPr lang="en-US" sz="1200" kern="1200" baseline="0" dirty="0" smtClean="0"/>
                        <a:t> </a:t>
                      </a:r>
                      <a:r>
                        <a:rPr lang="en-US" sz="1200" kern="1200" dirty="0" smtClean="0"/>
                        <a:t>Oliver Garden 2. </a:t>
                      </a:r>
                      <a:r>
                        <a:rPr lang="en-US" sz="1200" dirty="0" smtClean="0"/>
                        <a:t>Red Lobster</a:t>
                      </a:r>
                    </a:p>
                    <a:p>
                      <a:pPr marL="228600" marR="0" lvl="0" indent="-228600" algn="l" defTabSz="457200" rtl="0" eaLnBrk="1" fontAlgn="auto" latinLnBrk="0" hangingPunct="1">
                        <a:lnSpc>
                          <a:spcPct val="100000"/>
                        </a:lnSpc>
                        <a:spcBef>
                          <a:spcPts val="0"/>
                        </a:spcBef>
                        <a:spcAft>
                          <a:spcPts val="0"/>
                        </a:spcAft>
                        <a:buClrTx/>
                        <a:buSzTx/>
                        <a:buFont typeface="+mj-lt"/>
                        <a:buNone/>
                        <a:tabLst/>
                        <a:defRPr/>
                      </a:pPr>
                      <a:r>
                        <a:rPr lang="en-US" sz="1200" dirty="0" smtClean="0"/>
                        <a:t>3. </a:t>
                      </a:r>
                      <a:r>
                        <a:rPr lang="en-US" sz="1200" dirty="0" err="1" smtClean="0"/>
                        <a:t>LongHorn</a:t>
                      </a:r>
                      <a:r>
                        <a:rPr lang="en-US" sz="1200" dirty="0" smtClean="0"/>
                        <a:t> Steakhouse 4. Seasons 52</a:t>
                      </a:r>
                      <a:endParaRPr lang="en-US" sz="1200" baseline="0" dirty="0" smtClean="0"/>
                    </a:p>
                    <a:p>
                      <a:pPr marL="228600" marR="0" lvl="0" indent="-228600" algn="l" defTabSz="457200" rtl="0" eaLnBrk="1" fontAlgn="auto" latinLnBrk="0" hangingPunct="1">
                        <a:lnSpc>
                          <a:spcPct val="100000"/>
                        </a:lnSpc>
                        <a:spcBef>
                          <a:spcPts val="0"/>
                        </a:spcBef>
                        <a:spcAft>
                          <a:spcPts val="0"/>
                        </a:spcAft>
                        <a:buClrTx/>
                        <a:buSzTx/>
                        <a:buFont typeface="+mj-lt"/>
                        <a:buNone/>
                        <a:tabLst/>
                        <a:defRPr/>
                      </a:pPr>
                      <a:r>
                        <a:rPr lang="en-US" sz="1200" baseline="0" dirty="0" smtClean="0"/>
                        <a:t>5. </a:t>
                      </a:r>
                      <a:r>
                        <a:rPr lang="en-US" sz="1200" dirty="0" smtClean="0"/>
                        <a:t>The Capital Grille 6. </a:t>
                      </a:r>
                      <a:r>
                        <a:rPr lang="en-US" sz="1200" dirty="0" err="1" smtClean="0"/>
                        <a:t>Bahama</a:t>
                      </a:r>
                      <a:r>
                        <a:rPr lang="en-US" sz="1200" dirty="0" smtClean="0"/>
                        <a:t> Breeze</a:t>
                      </a:r>
                      <a:endParaRPr lang="en-US" sz="1200" kern="1200" dirty="0">
                        <a:solidFill>
                          <a:schemeClr val="dk1"/>
                        </a:solidFill>
                        <a:latin typeface="+mn-lt"/>
                        <a:ea typeface="+mn-ea"/>
                        <a:cs typeface="+mn-cs"/>
                      </a:endParaRPr>
                    </a:p>
                  </a:txBody>
                  <a:tcPr anchor="ctr"/>
                </a:tc>
              </a:tr>
              <a:tr h="352119">
                <a:tc>
                  <a:txBody>
                    <a:bodyPr/>
                    <a:lstStyle/>
                    <a:p>
                      <a:r>
                        <a:rPr lang="en-US" sz="1400" dirty="0" smtClean="0"/>
                        <a:t>Starbucks</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rPr>
                        <a:t>Global</a:t>
                      </a:r>
                      <a:endParaRPr kumimoji="0" lang="en-US" sz="14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algn="l" defTabSz="457200" rtl="0" eaLnBrk="1" latinLnBrk="0" hangingPunct="1"/>
                      <a:r>
                        <a:rPr lang="en-US" sz="1400" kern="1200" dirty="0" smtClean="0"/>
                        <a:t>17000 +</a:t>
                      </a:r>
                      <a:endParaRPr lang="en-US" sz="1400" kern="1200" dirty="0">
                        <a:solidFill>
                          <a:schemeClr val="dk1"/>
                        </a:solidFill>
                        <a:latin typeface="+mn-lt"/>
                        <a:ea typeface="+mn-ea"/>
                        <a:cs typeface="+mn-cs"/>
                      </a:endParaRPr>
                    </a:p>
                  </a:txBody>
                  <a:tcPr/>
                </a:tc>
                <a:tc>
                  <a:txBody>
                    <a:bodyPr/>
                    <a:lstStyle/>
                    <a:p>
                      <a:r>
                        <a:rPr lang="en-US" sz="1400" dirty="0" smtClean="0"/>
                        <a:t>$ 10.7</a:t>
                      </a:r>
                      <a:r>
                        <a:rPr lang="en-US" sz="1400" baseline="0" dirty="0" smtClean="0"/>
                        <a:t> </a:t>
                      </a:r>
                      <a:r>
                        <a:rPr lang="en-US" sz="1400" baseline="0" dirty="0" err="1" smtClean="0"/>
                        <a:t>bn</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Coffee Chain</a:t>
                      </a:r>
                      <a:endParaRPr lang="en-US" sz="1200" dirty="0"/>
                    </a:p>
                  </a:txBody>
                  <a:tcPr/>
                </a:tc>
              </a:tr>
              <a:tr h="422492">
                <a:tc>
                  <a:txBody>
                    <a:bodyPr/>
                    <a:lstStyle/>
                    <a:p>
                      <a:r>
                        <a:rPr lang="en-US" sz="1400" dirty="0" smtClean="0"/>
                        <a:t>Dunkin’ Brands</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noFill/>
                          </a:ln>
                          <a:effectLst/>
                          <a:uLnTx/>
                          <a:uFillTx/>
                        </a:rPr>
                        <a:t>Global</a:t>
                      </a:r>
                      <a:endParaRPr kumimoji="0" lang="en-US" sz="1400" b="0" i="0" u="none" strike="noStrike" kern="1200" cap="none" spc="0" normalizeH="0" baseline="0" noProof="0" dirty="0">
                        <a:ln>
                          <a:noFill/>
                        </a:ln>
                        <a:solidFill>
                          <a:prstClr val="black"/>
                        </a:solidFill>
                        <a:effectLst/>
                        <a:uLnTx/>
                        <a:uFillTx/>
                        <a:latin typeface="+mn-lt"/>
                        <a:ea typeface="+mn-ea"/>
                        <a:cs typeface="+mn-cs"/>
                      </a:endParaRPr>
                    </a:p>
                  </a:txBody>
                  <a:tcPr/>
                </a:tc>
                <a:tc>
                  <a:txBody>
                    <a:bodyPr/>
                    <a:lstStyle/>
                    <a:p>
                      <a:pPr marL="0" algn="l" defTabSz="457200" rtl="0" eaLnBrk="1" latinLnBrk="0" hangingPunct="1"/>
                      <a:r>
                        <a:rPr lang="en-US" sz="1400" kern="1200" dirty="0" smtClean="0"/>
                        <a:t>14800 + </a:t>
                      </a:r>
                      <a:endParaRPr lang="en-US" sz="1400" kern="1200" dirty="0">
                        <a:solidFill>
                          <a:schemeClr val="dk1"/>
                        </a:solidFill>
                        <a:latin typeface="+mn-lt"/>
                        <a:ea typeface="+mn-ea"/>
                        <a:cs typeface="+mn-cs"/>
                      </a:endParaRPr>
                    </a:p>
                  </a:txBody>
                  <a:tcPr/>
                </a:tc>
                <a:tc>
                  <a:txBody>
                    <a:bodyPr/>
                    <a:lstStyle/>
                    <a:p>
                      <a:r>
                        <a:rPr lang="en-US" sz="1400" dirty="0" smtClean="0"/>
                        <a:t>$ 6.9 </a:t>
                      </a:r>
                      <a:r>
                        <a:rPr lang="en-US" sz="1400" dirty="0" err="1" smtClean="0"/>
                        <a:t>bn</a:t>
                      </a:r>
                      <a:endParaRPr lang="en-US"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smtClean="0"/>
                        <a:t>1. Dunkin’ Donuts, 2. Baskin-Robbins</a:t>
                      </a:r>
                      <a:endParaRPr lang="en-US" sz="1200" dirty="0"/>
                    </a:p>
                  </a:txBody>
                  <a:tcPr/>
                </a:tc>
              </a:tr>
            </a:tbl>
          </a:graphicData>
        </a:graphic>
      </p:graphicFrame>
      <p:pic>
        <p:nvPicPr>
          <p:cNvPr id="5" name="Picture 2"/>
          <p:cNvPicPr>
            <a:picLocks noChangeAspect="1" noChangeArrowheads="1"/>
          </p:cNvPicPr>
          <p:nvPr/>
        </p:nvPicPr>
        <p:blipFill>
          <a:blip r:embed="rId3" cstate="print"/>
          <a:srcRect/>
          <a:stretch>
            <a:fillRect/>
          </a:stretch>
        </p:blipFill>
        <p:spPr bwMode="auto">
          <a:xfrm>
            <a:off x="1752600" y="2133600"/>
            <a:ext cx="533400" cy="533400"/>
          </a:xfrm>
          <a:prstGeom prst="rect">
            <a:avLst/>
          </a:prstGeom>
          <a:ln>
            <a:noFill/>
          </a:ln>
          <a:effectLst>
            <a:softEdge rad="112500"/>
          </a:effectLst>
        </p:spPr>
      </p:pic>
      <p:pic>
        <p:nvPicPr>
          <p:cNvPr id="6" name="Picture 14"/>
          <p:cNvPicPr>
            <a:picLocks noChangeAspect="1" noChangeArrowheads="1"/>
          </p:cNvPicPr>
          <p:nvPr/>
        </p:nvPicPr>
        <p:blipFill>
          <a:blip r:embed="rId4" cstate="print"/>
          <a:srcRect/>
          <a:stretch>
            <a:fillRect/>
          </a:stretch>
        </p:blipFill>
        <p:spPr bwMode="auto">
          <a:xfrm>
            <a:off x="1447800" y="4648200"/>
            <a:ext cx="381000" cy="392759"/>
          </a:xfrm>
          <a:prstGeom prst="rect">
            <a:avLst/>
          </a:prstGeom>
          <a:noFill/>
          <a:ln w="9525">
            <a:noFill/>
            <a:miter lim="800000"/>
            <a:headEnd/>
            <a:tailEnd/>
          </a:ln>
        </p:spPr>
      </p:pic>
      <p:pic>
        <p:nvPicPr>
          <p:cNvPr id="7" name="Picture 2" descr="D:\Rahul Sahu\Logos\starbucks.jpg"/>
          <p:cNvPicPr>
            <a:picLocks noChangeAspect="1" noChangeArrowheads="1"/>
          </p:cNvPicPr>
          <p:nvPr/>
        </p:nvPicPr>
        <p:blipFill>
          <a:blip r:embed="rId5" cstate="print"/>
          <a:srcRect/>
          <a:stretch>
            <a:fillRect/>
          </a:stretch>
        </p:blipFill>
        <p:spPr bwMode="auto">
          <a:xfrm>
            <a:off x="1219200" y="5486400"/>
            <a:ext cx="457200" cy="470668"/>
          </a:xfrm>
          <a:prstGeom prst="rect">
            <a:avLst/>
          </a:prstGeom>
          <a:noFill/>
        </p:spPr>
      </p:pic>
      <p:pic>
        <p:nvPicPr>
          <p:cNvPr id="8" name="Picture 1" descr="D:\Rahul Sahu\Logos\subway.jpg"/>
          <p:cNvPicPr>
            <a:picLocks noChangeAspect="1" noChangeArrowheads="1"/>
          </p:cNvPicPr>
          <p:nvPr/>
        </p:nvPicPr>
        <p:blipFill>
          <a:blip r:embed="rId6" cstate="print"/>
          <a:srcRect/>
          <a:stretch>
            <a:fillRect/>
          </a:stretch>
        </p:blipFill>
        <p:spPr bwMode="auto">
          <a:xfrm>
            <a:off x="1066800" y="2590800"/>
            <a:ext cx="779316" cy="228600"/>
          </a:xfrm>
          <a:prstGeom prst="rect">
            <a:avLst/>
          </a:prstGeom>
          <a:noFill/>
        </p:spPr>
      </p:pic>
      <p:pic>
        <p:nvPicPr>
          <p:cNvPr id="1027" name="Picture 3" descr="C:\Users\279673\Downloads\L0 rehash\Clips\Yum.jpg"/>
          <p:cNvPicPr>
            <a:picLocks noChangeAspect="1" noChangeArrowheads="1"/>
          </p:cNvPicPr>
          <p:nvPr/>
        </p:nvPicPr>
        <p:blipFill>
          <a:blip r:embed="rId7" cstate="print"/>
          <a:srcRect/>
          <a:stretch>
            <a:fillRect/>
          </a:stretch>
        </p:blipFill>
        <p:spPr bwMode="auto">
          <a:xfrm>
            <a:off x="1752600" y="2895600"/>
            <a:ext cx="548640" cy="457200"/>
          </a:xfrm>
          <a:prstGeom prst="rect">
            <a:avLst/>
          </a:prstGeom>
          <a:noFill/>
        </p:spPr>
      </p:pic>
      <p:pic>
        <p:nvPicPr>
          <p:cNvPr id="1028" name="Picture 4" descr="C:\Users\279673\Downloads\L0 rehash\Clips\Brinker.bmp"/>
          <p:cNvPicPr>
            <a:picLocks noChangeAspect="1" noChangeArrowheads="1"/>
          </p:cNvPicPr>
          <p:nvPr/>
        </p:nvPicPr>
        <p:blipFill>
          <a:blip r:embed="rId8" cstate="print"/>
          <a:srcRect/>
          <a:stretch>
            <a:fillRect/>
          </a:stretch>
        </p:blipFill>
        <p:spPr bwMode="auto">
          <a:xfrm>
            <a:off x="1219200" y="3276598"/>
            <a:ext cx="457200" cy="457202"/>
          </a:xfrm>
          <a:prstGeom prst="rect">
            <a:avLst/>
          </a:prstGeom>
          <a:noFill/>
        </p:spPr>
      </p:pic>
      <p:pic>
        <p:nvPicPr>
          <p:cNvPr id="1029" name="Picture 5" descr="C:\Users\279673\Downloads\L0 rehash\Clips\JackInTheBoxLogo.png"/>
          <p:cNvPicPr>
            <a:picLocks noChangeAspect="1" noChangeArrowheads="1"/>
          </p:cNvPicPr>
          <p:nvPr/>
        </p:nvPicPr>
        <p:blipFill>
          <a:blip r:embed="rId9" cstate="print"/>
          <a:srcRect/>
          <a:stretch>
            <a:fillRect/>
          </a:stretch>
        </p:blipFill>
        <p:spPr bwMode="auto">
          <a:xfrm>
            <a:off x="1752600" y="3581400"/>
            <a:ext cx="533400" cy="533400"/>
          </a:xfrm>
          <a:prstGeom prst="rect">
            <a:avLst/>
          </a:prstGeom>
          <a:noFill/>
        </p:spPr>
      </p:pic>
      <p:pic>
        <p:nvPicPr>
          <p:cNvPr id="1030" name="Picture 6" descr="C:\Users\279673\Downloads\L0 rehash\Clips\Wendys01.jpg"/>
          <p:cNvPicPr>
            <a:picLocks noChangeAspect="1" noChangeArrowheads="1"/>
          </p:cNvPicPr>
          <p:nvPr/>
        </p:nvPicPr>
        <p:blipFill>
          <a:blip r:embed="rId10" cstate="print"/>
          <a:srcRect/>
          <a:stretch>
            <a:fillRect/>
          </a:stretch>
        </p:blipFill>
        <p:spPr bwMode="auto">
          <a:xfrm>
            <a:off x="1447800" y="4222750"/>
            <a:ext cx="692056" cy="349250"/>
          </a:xfrm>
          <a:prstGeom prst="rect">
            <a:avLst/>
          </a:prstGeom>
          <a:noFill/>
        </p:spPr>
      </p:pic>
      <p:pic>
        <p:nvPicPr>
          <p:cNvPr id="1031" name="Picture 7" descr="C:\Users\279673\Downloads\L0 rehash\Clips\darden_logo_lr.jpg"/>
          <p:cNvPicPr>
            <a:picLocks noChangeAspect="1" noChangeArrowheads="1"/>
          </p:cNvPicPr>
          <p:nvPr/>
        </p:nvPicPr>
        <p:blipFill>
          <a:blip r:embed="rId11" cstate="print"/>
          <a:srcRect/>
          <a:stretch>
            <a:fillRect/>
          </a:stretch>
        </p:blipFill>
        <p:spPr bwMode="auto">
          <a:xfrm>
            <a:off x="1295400" y="5181600"/>
            <a:ext cx="911924" cy="228600"/>
          </a:xfrm>
          <a:prstGeom prst="rect">
            <a:avLst/>
          </a:prstGeom>
          <a:noFill/>
        </p:spPr>
      </p:pic>
      <p:pic>
        <p:nvPicPr>
          <p:cNvPr id="1032" name="Picture 8" descr="C:\Users\279673\Downloads\L0 rehash\Clips\dunkin-donuts-1024x354.jpg"/>
          <p:cNvPicPr>
            <a:picLocks noChangeAspect="1" noChangeArrowheads="1"/>
          </p:cNvPicPr>
          <p:nvPr/>
        </p:nvPicPr>
        <p:blipFill>
          <a:blip r:embed="rId12" cstate="print"/>
          <a:srcRect/>
          <a:stretch>
            <a:fillRect/>
          </a:stretch>
        </p:blipFill>
        <p:spPr bwMode="auto">
          <a:xfrm>
            <a:off x="1524000" y="5943601"/>
            <a:ext cx="881682" cy="304800"/>
          </a:xfrm>
          <a:prstGeom prst="rect">
            <a:avLst/>
          </a:prstGeom>
          <a:noFill/>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idx="1"/>
          </p:nvPr>
        </p:nvSpPr>
        <p:spPr/>
        <p:txBody>
          <a:bodyPr/>
          <a:lstStyle/>
          <a:p>
            <a:pPr eaLnBrk="1" hangingPunct="1">
              <a:spcBef>
                <a:spcPts val="0"/>
              </a:spcBef>
              <a:spcAft>
                <a:spcPts val="0"/>
              </a:spcAft>
            </a:pPr>
            <a:r>
              <a:rPr lang="en-US" sz="2000" dirty="0" smtClean="0">
                <a:solidFill>
                  <a:srgbClr val="FF0000"/>
                </a:solidFill>
              </a:rPr>
              <a:t>Customer Relationship Management (CRM) is a concept used by restaurants to manage their relationships with customers, including the capture, storage and analysis of customer, vendor, partner, and internal process information</a:t>
            </a:r>
            <a:r>
              <a:rPr lang="en-US" sz="2000" dirty="0" smtClean="0"/>
              <a:t>.</a:t>
            </a:r>
            <a:endParaRPr sz="2000" dirty="0" smtClean="0"/>
          </a:p>
          <a:p>
            <a:pPr eaLnBrk="1" hangingPunct="1">
              <a:spcBef>
                <a:spcPts val="0"/>
              </a:spcBef>
              <a:spcAft>
                <a:spcPts val="0"/>
              </a:spcAft>
            </a:pPr>
            <a:r>
              <a:rPr sz="2000" dirty="0" smtClean="0"/>
              <a:t>CRM analyzes customer data for a variety of purposes: </a:t>
            </a:r>
          </a:p>
          <a:p>
            <a:pPr marL="569913" lvl="1" indent="-277813" eaLnBrk="1" hangingPunct="1">
              <a:spcBef>
                <a:spcPts val="0"/>
              </a:spcBef>
              <a:spcAft>
                <a:spcPts val="0"/>
              </a:spcAft>
              <a:buFont typeface="Calibri" pitchFamily="34" charset="0"/>
              <a:buChar char="―"/>
            </a:pPr>
            <a:r>
              <a:rPr lang="en-US" sz="1800" dirty="0" smtClean="0"/>
              <a:t>Design and execution of targeted marketing campaigns </a:t>
            </a:r>
          </a:p>
          <a:p>
            <a:pPr marL="569913" lvl="1" indent="-277813" eaLnBrk="1" hangingPunct="1">
              <a:spcBef>
                <a:spcPts val="0"/>
              </a:spcBef>
              <a:spcAft>
                <a:spcPts val="0"/>
              </a:spcAft>
              <a:buFont typeface="Calibri" pitchFamily="34" charset="0"/>
              <a:buChar char="―"/>
            </a:pPr>
            <a:r>
              <a:rPr lang="en-US" sz="1800" dirty="0" smtClean="0"/>
              <a:t>Customer acquisition, cross-selling, up-selling, and retention initiatives</a:t>
            </a:r>
          </a:p>
          <a:p>
            <a:pPr marL="569913" lvl="1" indent="-277813" eaLnBrk="1" hangingPunct="1">
              <a:spcBef>
                <a:spcPts val="0"/>
              </a:spcBef>
              <a:spcAft>
                <a:spcPts val="0"/>
              </a:spcAft>
              <a:buFont typeface="Calibri" pitchFamily="34" charset="0"/>
              <a:buChar char="―"/>
            </a:pPr>
            <a:r>
              <a:rPr lang="en-US" sz="1800" dirty="0" smtClean="0"/>
              <a:t>Analysis of customer behavior to aid product and service decision making. For example, new product development</a:t>
            </a:r>
          </a:p>
          <a:p>
            <a:pPr marL="569913" lvl="1" indent="-277813" eaLnBrk="1" hangingPunct="1">
              <a:spcBef>
                <a:spcPts val="0"/>
              </a:spcBef>
              <a:spcAft>
                <a:spcPts val="0"/>
              </a:spcAft>
              <a:buFont typeface="Calibri" pitchFamily="34" charset="0"/>
              <a:buChar char="―"/>
            </a:pPr>
            <a:r>
              <a:rPr lang="en-US" sz="1800" dirty="0" smtClean="0"/>
              <a:t>Financial forecasting and customer profitability analysis</a:t>
            </a:r>
          </a:p>
          <a:p>
            <a:pPr>
              <a:spcBef>
                <a:spcPts val="0"/>
              </a:spcBef>
              <a:spcAft>
                <a:spcPts val="0"/>
              </a:spcAft>
            </a:pPr>
            <a:r>
              <a:rPr sz="2000" dirty="0" smtClean="0"/>
              <a:t>To carry out CRM initiatives, CRM related Hosted Software Solutions are available. These are scalable, high-performance web-based software and comprise various modules like:</a:t>
            </a:r>
          </a:p>
          <a:p>
            <a:pPr marL="569913" lvl="1" indent="-277813">
              <a:spcBef>
                <a:spcPts val="0"/>
              </a:spcBef>
              <a:spcAft>
                <a:spcPts val="0"/>
              </a:spcAft>
              <a:buFont typeface="Calibri" pitchFamily="34" charset="0"/>
              <a:buChar char="―"/>
            </a:pPr>
            <a:r>
              <a:rPr sz="1800" dirty="0" smtClean="0"/>
              <a:t>E-mail </a:t>
            </a:r>
            <a:r>
              <a:rPr lang="en-US" sz="1800" dirty="0" smtClean="0"/>
              <a:t>marketing </a:t>
            </a:r>
            <a:endParaRPr sz="1800" dirty="0" smtClean="0"/>
          </a:p>
          <a:p>
            <a:pPr marL="569913" lvl="1" indent="-277813">
              <a:spcBef>
                <a:spcPts val="0"/>
              </a:spcBef>
              <a:spcAft>
                <a:spcPts val="0"/>
              </a:spcAft>
              <a:buFont typeface="Calibri" pitchFamily="34" charset="0"/>
              <a:buChar char="―"/>
            </a:pPr>
            <a:r>
              <a:rPr sz="1800" dirty="0" smtClean="0"/>
              <a:t>Stored </a:t>
            </a:r>
            <a:r>
              <a:rPr lang="en-US" sz="1800" dirty="0" smtClean="0"/>
              <a:t>value cards </a:t>
            </a:r>
            <a:r>
              <a:rPr sz="1800" dirty="0" smtClean="0"/>
              <a:t>(Gift </a:t>
            </a:r>
            <a:r>
              <a:rPr lang="en-US" sz="1800" dirty="0" smtClean="0"/>
              <a:t>cards </a:t>
            </a:r>
            <a:r>
              <a:rPr sz="1800" dirty="0" smtClean="0"/>
              <a:t>or coupons)</a:t>
            </a:r>
          </a:p>
          <a:p>
            <a:pPr marL="569913" lvl="1" indent="-277813">
              <a:spcBef>
                <a:spcPts val="0"/>
              </a:spcBef>
              <a:spcAft>
                <a:spcPts val="0"/>
              </a:spcAft>
              <a:buFont typeface="Calibri" pitchFamily="34" charset="0"/>
              <a:buChar char="―"/>
            </a:pPr>
            <a:r>
              <a:rPr sz="1800" dirty="0" smtClean="0"/>
              <a:t>Loyalty </a:t>
            </a:r>
            <a:r>
              <a:rPr lang="en-US" sz="1800" dirty="0" smtClean="0"/>
              <a:t>cards</a:t>
            </a:r>
            <a:endParaRPr sz="1800" dirty="0" smtClean="0"/>
          </a:p>
          <a:p>
            <a:pPr marL="569913" lvl="1" indent="-277813">
              <a:spcBef>
                <a:spcPts val="0"/>
              </a:spcBef>
              <a:spcAft>
                <a:spcPts val="0"/>
              </a:spcAft>
              <a:buFont typeface="Calibri" pitchFamily="34" charset="0"/>
              <a:buChar char="―"/>
            </a:pPr>
            <a:r>
              <a:rPr sz="1800" dirty="0" smtClean="0"/>
              <a:t>Sales </a:t>
            </a:r>
            <a:r>
              <a:rPr lang="en-US" sz="1800" dirty="0" smtClean="0"/>
              <a:t>promotions</a:t>
            </a:r>
            <a:endParaRPr sz="1800" dirty="0" smtClean="0"/>
          </a:p>
        </p:txBody>
      </p:sp>
      <p:sp>
        <p:nvSpPr>
          <p:cNvPr id="10" name="Title 9"/>
          <p:cNvSpPr>
            <a:spLocks noGrp="1"/>
          </p:cNvSpPr>
          <p:nvPr>
            <p:ph type="title"/>
          </p:nvPr>
        </p:nvSpPr>
        <p:spPr/>
        <p:txBody>
          <a:bodyPr/>
          <a:lstStyle/>
          <a:p>
            <a:r>
              <a:rPr lang="en-US" dirty="0" smtClean="0"/>
              <a:t>Customer Relationship Management</a:t>
            </a:r>
            <a:endParaRPr lang="en-US" dirty="0"/>
          </a:p>
        </p:txBody>
      </p:sp>
      <p:pic>
        <p:nvPicPr>
          <p:cNvPr id="13315" name="Picture 4" descr="crm-17"/>
          <p:cNvPicPr>
            <a:picLocks noChangeAspect="1" noChangeArrowheads="1"/>
          </p:cNvPicPr>
          <p:nvPr/>
        </p:nvPicPr>
        <p:blipFill>
          <a:blip r:embed="rId2" cstate="print"/>
          <a:srcRect/>
          <a:stretch>
            <a:fillRect/>
          </a:stretch>
        </p:blipFill>
        <p:spPr bwMode="auto">
          <a:xfrm>
            <a:off x="5715000" y="4997451"/>
            <a:ext cx="1828800" cy="1276350"/>
          </a:xfrm>
          <a:prstGeom prst="rect">
            <a:avLst/>
          </a:prstGeom>
          <a:noFill/>
          <a:ln w="9525">
            <a:noFill/>
            <a:miter lim="800000"/>
            <a:headEnd/>
            <a:tailEnd/>
          </a:ln>
        </p:spPr>
      </p:pic>
      <p:pic>
        <p:nvPicPr>
          <p:cNvPr id="13316" name="Picture 5" descr="card_02"/>
          <p:cNvPicPr>
            <a:picLocks noChangeAspect="1" noChangeArrowheads="1"/>
          </p:cNvPicPr>
          <p:nvPr/>
        </p:nvPicPr>
        <p:blipFill>
          <a:blip r:embed="rId3" cstate="print"/>
          <a:srcRect/>
          <a:stretch>
            <a:fillRect/>
          </a:stretch>
        </p:blipFill>
        <p:spPr bwMode="auto">
          <a:xfrm>
            <a:off x="4267200" y="5715000"/>
            <a:ext cx="1140239" cy="703647"/>
          </a:xfrm>
          <a:prstGeom prst="rect">
            <a:avLst/>
          </a:prstGeom>
          <a:noFill/>
          <a:ln w="9525">
            <a:noFill/>
            <a:miter lim="800000"/>
            <a:headEnd/>
            <a:tailEnd/>
          </a:ln>
        </p:spPr>
      </p:pic>
      <p:pic>
        <p:nvPicPr>
          <p:cNvPr id="13317" name="Picture 6" descr="restaurant_card_b"/>
          <p:cNvPicPr>
            <a:picLocks noChangeAspect="1" noChangeArrowheads="1"/>
          </p:cNvPicPr>
          <p:nvPr/>
        </p:nvPicPr>
        <p:blipFill>
          <a:blip r:embed="rId4" cstate="print"/>
          <a:srcRect/>
          <a:stretch>
            <a:fillRect/>
          </a:stretch>
        </p:blipFill>
        <p:spPr bwMode="auto">
          <a:xfrm>
            <a:off x="7467600" y="2514600"/>
            <a:ext cx="1143000" cy="91529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lstStyle/>
          <a:p>
            <a:pPr algn="just" eaLnBrk="1" hangingPunct="1"/>
            <a:r>
              <a:rPr lang="en-US" sz="2000" dirty="0" smtClean="0"/>
              <a:t>Restaurant websites need an appealing, user-friendly design, and functionality, including accessibility and interactivity.</a:t>
            </a:r>
          </a:p>
          <a:p>
            <a:pPr lvl="1" eaLnBrk="1" hangingPunct="1"/>
            <a:endParaRPr lang="en-US" sz="1800" dirty="0" smtClean="0"/>
          </a:p>
        </p:txBody>
      </p:sp>
      <p:sp>
        <p:nvSpPr>
          <p:cNvPr id="14341" name="Rectangle 2"/>
          <p:cNvSpPr>
            <a:spLocks noGrp="1" noChangeArrowheads="1"/>
          </p:cNvSpPr>
          <p:nvPr>
            <p:ph type="title"/>
          </p:nvPr>
        </p:nvSpPr>
        <p:spPr>
          <a:noFill/>
          <a:ln>
            <a:noFill/>
          </a:ln>
        </p:spPr>
        <p:txBody>
          <a:bodyPr anchor="ctr"/>
          <a:lstStyle/>
          <a:p>
            <a:pPr>
              <a:defRPr/>
            </a:pPr>
            <a:r>
              <a:rPr lang="en-US" dirty="0" smtClean="0"/>
              <a:t>Brand Portals</a:t>
            </a:r>
          </a:p>
        </p:txBody>
      </p:sp>
      <p:sp>
        <p:nvSpPr>
          <p:cNvPr id="8" name="Rounded Rectangle 7"/>
          <p:cNvSpPr/>
          <p:nvPr/>
        </p:nvSpPr>
        <p:spPr>
          <a:xfrm>
            <a:off x="838200" y="2362200"/>
            <a:ext cx="1752600" cy="457200"/>
          </a:xfrm>
          <a:prstGeom prst="roundRect">
            <a:avLst/>
          </a:prstGeom>
          <a:scene3d>
            <a:camera prst="orthographicFront"/>
            <a:lightRig rig="threePt" dir="t"/>
          </a:scene3d>
          <a:sp3d extrusionH="76200" contourW="12700" prstMaterial="dkEdge">
            <a:bevelT/>
            <a:extrusionClr>
              <a:schemeClr val="tx2">
                <a:lumMod val="40000"/>
                <a:lumOff val="60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38200" y="2373868"/>
            <a:ext cx="1752600" cy="369332"/>
          </a:xfrm>
          <a:prstGeom prst="rect">
            <a:avLst/>
          </a:prstGeom>
          <a:noFill/>
        </p:spPr>
        <p:txBody>
          <a:bodyPr wrap="square" rtlCol="0">
            <a:spAutoFit/>
          </a:bodyPr>
          <a:lstStyle/>
          <a:p>
            <a:r>
              <a:rPr lang="en-US" dirty="0" smtClean="0">
                <a:solidFill>
                  <a:schemeClr val="bg1"/>
                </a:solidFill>
              </a:rPr>
              <a:t>Regular Features</a:t>
            </a:r>
            <a:endParaRPr lang="en-US" dirty="0">
              <a:solidFill>
                <a:schemeClr val="bg1"/>
              </a:solidFill>
            </a:endParaRPr>
          </a:p>
        </p:txBody>
      </p:sp>
      <p:sp>
        <p:nvSpPr>
          <p:cNvPr id="10" name="Rounded Rectangle 9"/>
          <p:cNvSpPr/>
          <p:nvPr/>
        </p:nvSpPr>
        <p:spPr>
          <a:xfrm>
            <a:off x="304800" y="2819400"/>
            <a:ext cx="4114800" cy="3657600"/>
          </a:xfrm>
          <a:prstGeom prst="roundRect">
            <a:avLst/>
          </a:prstGeom>
          <a:solidFill>
            <a:schemeClr val="accent5">
              <a:lumMod val="40000"/>
              <a:lumOff val="60000"/>
              <a:alpha val="43000"/>
            </a:schemeClr>
          </a:solidFill>
          <a:effectLst>
            <a:outerShdw blurRad="50800" dist="50800" dir="5400000" sx="1000" sy="1000" algn="ctr" rotWithShape="0">
              <a:srgbClr val="000000">
                <a:alpha val="43137"/>
              </a:srgbClr>
            </a:outerShdw>
          </a:effectLst>
          <a:scene3d>
            <a:camera prst="orthographicFront"/>
            <a:lightRig rig="chilly" dir="t"/>
          </a:scene3d>
          <a:sp3d extrusionH="76200" contourW="12700" prstMaterial="dkEdge">
            <a:bevelT prst="relaxedInset"/>
            <a:extrusionClr>
              <a:schemeClr val="accent1">
                <a:lumMod val="40000"/>
                <a:lumOff val="60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57200" y="2895600"/>
            <a:ext cx="4038600" cy="3554819"/>
          </a:xfrm>
          <a:prstGeom prst="rect">
            <a:avLst/>
          </a:prstGeom>
          <a:noFill/>
        </p:spPr>
        <p:txBody>
          <a:bodyPr wrap="square" rtlCol="0">
            <a:spAutoFit/>
          </a:bodyPr>
          <a:lstStyle/>
          <a:p>
            <a:pPr marL="225425" indent="-225425">
              <a:buFont typeface="Calibri" pitchFamily="34" charset="0"/>
              <a:buChar char="―"/>
            </a:pPr>
            <a:r>
              <a:rPr lang="en-US" sz="1500" dirty="0" smtClean="0"/>
              <a:t>General brand information</a:t>
            </a:r>
          </a:p>
          <a:p>
            <a:pPr marL="225425" indent="-225425">
              <a:buFont typeface="Calibri" pitchFamily="34" charset="0"/>
              <a:buChar char="―"/>
            </a:pPr>
            <a:r>
              <a:rPr lang="en-US" sz="1500" dirty="0" smtClean="0"/>
              <a:t>Store locator (may include parking information)</a:t>
            </a:r>
          </a:p>
          <a:p>
            <a:pPr marL="225425" indent="-225425">
              <a:buFont typeface="Calibri" pitchFamily="34" charset="0"/>
              <a:buChar char="―"/>
            </a:pPr>
            <a:r>
              <a:rPr lang="en-US" sz="1500" dirty="0" smtClean="0"/>
              <a:t>Menu (with appealing photographs)</a:t>
            </a:r>
          </a:p>
          <a:p>
            <a:pPr marL="225425" indent="-225425">
              <a:buFont typeface="Calibri" pitchFamily="34" charset="0"/>
              <a:buChar char="―"/>
            </a:pPr>
            <a:r>
              <a:rPr lang="en-US" sz="1500" dirty="0" smtClean="0"/>
              <a:t>Nutrition information</a:t>
            </a:r>
          </a:p>
          <a:p>
            <a:pPr marL="225425" indent="-225425">
              <a:buFont typeface="Calibri" pitchFamily="34" charset="0"/>
              <a:buChar char="―"/>
            </a:pPr>
            <a:r>
              <a:rPr lang="en-US" sz="1500" dirty="0" smtClean="0">
                <a:solidFill>
                  <a:srgbClr val="FF0000"/>
                </a:solidFill>
              </a:rPr>
              <a:t>Gift Card purchase and balance checking facilities</a:t>
            </a:r>
          </a:p>
          <a:p>
            <a:pPr marL="225425" indent="-225425">
              <a:buFont typeface="Calibri" pitchFamily="34" charset="0"/>
              <a:buChar char="―"/>
            </a:pPr>
            <a:r>
              <a:rPr lang="en-US" sz="1500" dirty="0" smtClean="0"/>
              <a:t>Secure transaction capability</a:t>
            </a:r>
          </a:p>
          <a:p>
            <a:pPr marL="225425" indent="-225425">
              <a:buFont typeface="Calibri" pitchFamily="34" charset="0"/>
              <a:buChar char="―"/>
            </a:pPr>
            <a:r>
              <a:rPr lang="en-US" sz="1500" dirty="0" smtClean="0"/>
              <a:t>Online promotions, competitions, games, and online interactive activities</a:t>
            </a:r>
          </a:p>
          <a:p>
            <a:pPr marL="225425" indent="-225425">
              <a:buFont typeface="Calibri" pitchFamily="34" charset="0"/>
              <a:buChar char="―"/>
            </a:pPr>
            <a:r>
              <a:rPr lang="en-US" sz="1500" dirty="0" smtClean="0"/>
              <a:t>Brand memorabilia, merchandise, and downloads</a:t>
            </a:r>
          </a:p>
          <a:p>
            <a:pPr marL="225425" indent="-225425">
              <a:buFont typeface="Calibri" pitchFamily="34" charset="0"/>
              <a:buChar char="―"/>
            </a:pPr>
            <a:r>
              <a:rPr lang="en-US" sz="1500" dirty="0" smtClean="0"/>
              <a:t>Country and language options</a:t>
            </a:r>
          </a:p>
          <a:p>
            <a:pPr marL="225425" indent="-225425">
              <a:buFont typeface="Calibri" pitchFamily="34" charset="0"/>
              <a:buChar char="―"/>
            </a:pPr>
            <a:r>
              <a:rPr lang="en-US" sz="1500" dirty="0" smtClean="0"/>
              <a:t>Social responsibility initiatives</a:t>
            </a:r>
          </a:p>
          <a:p>
            <a:pPr marL="225425" indent="-225425">
              <a:buFont typeface="Calibri" pitchFamily="34" charset="0"/>
              <a:buChar char="―"/>
            </a:pPr>
            <a:r>
              <a:rPr lang="en-US" sz="1500" dirty="0" smtClean="0"/>
              <a:t>Careers link, news links, and franchisee links</a:t>
            </a:r>
            <a:endParaRPr lang="en-US" sz="1500" dirty="0"/>
          </a:p>
        </p:txBody>
      </p:sp>
      <p:sp>
        <p:nvSpPr>
          <p:cNvPr id="12" name="Rounded Rectangle 11"/>
          <p:cNvSpPr/>
          <p:nvPr/>
        </p:nvSpPr>
        <p:spPr>
          <a:xfrm>
            <a:off x="5181600" y="2362200"/>
            <a:ext cx="1752600" cy="457200"/>
          </a:xfrm>
          <a:prstGeom prst="roundRect">
            <a:avLst/>
          </a:prstGeom>
          <a:scene3d>
            <a:camera prst="orthographicFront"/>
            <a:lightRig rig="threePt" dir="t"/>
          </a:scene3d>
          <a:sp3d extrusionH="76200" contourW="12700" prstMaterial="dkEdge">
            <a:bevelT/>
            <a:extrusionClr>
              <a:schemeClr val="tx2">
                <a:lumMod val="40000"/>
                <a:lumOff val="60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181600" y="2362200"/>
            <a:ext cx="1752600" cy="369332"/>
          </a:xfrm>
          <a:prstGeom prst="rect">
            <a:avLst/>
          </a:prstGeom>
          <a:noFill/>
        </p:spPr>
        <p:txBody>
          <a:bodyPr wrap="square" rtlCol="0">
            <a:spAutoFit/>
          </a:bodyPr>
          <a:lstStyle/>
          <a:p>
            <a:r>
              <a:rPr lang="en-US" dirty="0" smtClean="0">
                <a:solidFill>
                  <a:schemeClr val="bg1"/>
                </a:solidFill>
              </a:rPr>
              <a:t>Special Features</a:t>
            </a:r>
            <a:endParaRPr lang="en-US" dirty="0">
              <a:solidFill>
                <a:schemeClr val="bg1"/>
              </a:solidFill>
            </a:endParaRPr>
          </a:p>
        </p:txBody>
      </p:sp>
      <p:sp>
        <p:nvSpPr>
          <p:cNvPr id="14" name="Rounded Rectangle 13"/>
          <p:cNvSpPr/>
          <p:nvPr/>
        </p:nvSpPr>
        <p:spPr>
          <a:xfrm>
            <a:off x="4648200" y="2819400"/>
            <a:ext cx="4038600" cy="3657600"/>
          </a:xfrm>
          <a:prstGeom prst="roundRect">
            <a:avLst/>
          </a:prstGeom>
          <a:solidFill>
            <a:schemeClr val="accent5">
              <a:lumMod val="40000"/>
              <a:lumOff val="60000"/>
              <a:alpha val="43000"/>
            </a:schemeClr>
          </a:solidFill>
          <a:effectLst>
            <a:outerShdw blurRad="50800" dist="50800" dir="5400000" sx="1000" sy="1000" algn="ctr" rotWithShape="0">
              <a:srgbClr val="000000">
                <a:alpha val="43137"/>
              </a:srgbClr>
            </a:outerShdw>
          </a:effectLst>
          <a:scene3d>
            <a:camera prst="orthographicFront"/>
            <a:lightRig rig="chilly" dir="t"/>
          </a:scene3d>
          <a:sp3d extrusionH="76200" contourW="12700" prstMaterial="dkEdge">
            <a:bevelT prst="relaxedInset"/>
            <a:extrusionClr>
              <a:schemeClr val="accent1">
                <a:lumMod val="40000"/>
                <a:lumOff val="60000"/>
              </a:schemeClr>
            </a:extrusionClr>
            <a:contourClr>
              <a:schemeClr val="tx2">
                <a:lumMod val="7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76800" y="3048000"/>
            <a:ext cx="3962400" cy="2862322"/>
          </a:xfrm>
          <a:prstGeom prst="rect">
            <a:avLst/>
          </a:prstGeom>
          <a:noFill/>
        </p:spPr>
        <p:txBody>
          <a:bodyPr wrap="square" rtlCol="0">
            <a:spAutoFit/>
          </a:bodyPr>
          <a:lstStyle/>
          <a:p>
            <a:pPr marL="225425" indent="-225425">
              <a:buFont typeface="Calibri" pitchFamily="34" charset="0"/>
              <a:buChar char="―"/>
            </a:pPr>
            <a:r>
              <a:rPr lang="en-US" sz="1500" dirty="0" smtClean="0"/>
              <a:t>Online Ordering</a:t>
            </a:r>
          </a:p>
          <a:p>
            <a:pPr marL="225425" indent="-225425">
              <a:buFont typeface="Calibri" pitchFamily="34" charset="0"/>
              <a:buChar char="―"/>
            </a:pPr>
            <a:r>
              <a:rPr lang="en-US" sz="1500" dirty="0" smtClean="0"/>
              <a:t>Build a meal or nutrition calculator option</a:t>
            </a:r>
          </a:p>
          <a:p>
            <a:pPr marL="225425" indent="-225425">
              <a:buFont typeface="Calibri" pitchFamily="34" charset="0"/>
              <a:buChar char="―"/>
            </a:pPr>
            <a:r>
              <a:rPr lang="en-US" sz="1500" dirty="0" smtClean="0"/>
              <a:t>Invite a friend option</a:t>
            </a:r>
          </a:p>
          <a:p>
            <a:pPr marL="225425" indent="-225425">
              <a:buFont typeface="Calibri" pitchFamily="34" charset="0"/>
              <a:buChar char="―"/>
            </a:pPr>
            <a:r>
              <a:rPr lang="en-US" sz="1500" dirty="0" smtClean="0"/>
              <a:t>Brand Advertisements </a:t>
            </a:r>
          </a:p>
          <a:p>
            <a:pPr marL="225425" indent="-225425">
              <a:buFont typeface="Calibri" pitchFamily="34" charset="0"/>
              <a:buChar char="―"/>
            </a:pPr>
            <a:r>
              <a:rPr lang="en-US" sz="1500" dirty="0" smtClean="0"/>
              <a:t>Virtual tour of the restaurants</a:t>
            </a:r>
          </a:p>
          <a:p>
            <a:pPr marL="225425" indent="-225425">
              <a:buFont typeface="Calibri" pitchFamily="34" charset="0"/>
              <a:buChar char="―"/>
            </a:pPr>
            <a:r>
              <a:rPr lang="en-US" sz="1500" dirty="0" smtClean="0"/>
              <a:t>Ringtone and other downloads</a:t>
            </a:r>
          </a:p>
          <a:p>
            <a:pPr marL="225425" indent="-225425">
              <a:buFont typeface="Calibri" pitchFamily="34" charset="0"/>
              <a:buChar char="―"/>
            </a:pPr>
            <a:r>
              <a:rPr lang="en-US" sz="1500" dirty="0" smtClean="0"/>
              <a:t>Customer satisfaction surveys and customer info forms</a:t>
            </a:r>
          </a:p>
          <a:p>
            <a:pPr marL="225425" indent="-225425">
              <a:buFont typeface="Calibri" pitchFamily="34" charset="0"/>
              <a:buChar char="―"/>
            </a:pPr>
            <a:r>
              <a:rPr lang="en-US" sz="1500" dirty="0" smtClean="0"/>
              <a:t>Brand communities, e-mail groups</a:t>
            </a:r>
          </a:p>
          <a:p>
            <a:pPr marL="225425" indent="-225425">
              <a:buFont typeface="Calibri" pitchFamily="34" charset="0"/>
              <a:buChar char="―"/>
            </a:pPr>
            <a:r>
              <a:rPr lang="en-US" sz="1500" dirty="0" smtClean="0"/>
              <a:t>Children's section, parents section</a:t>
            </a:r>
          </a:p>
          <a:p>
            <a:pPr marL="225425" indent="-225425">
              <a:buFont typeface="Calibri" pitchFamily="34" charset="0"/>
              <a:buChar char="―"/>
            </a:pPr>
            <a:r>
              <a:rPr lang="en-US" sz="1500" dirty="0" smtClean="0"/>
              <a:t>Catering and picnic tips and suggestions</a:t>
            </a:r>
          </a:p>
          <a:p>
            <a:pPr marL="225425" indent="-225425">
              <a:buFont typeface="Calibri" pitchFamily="34" charset="0"/>
              <a:buChar char="―"/>
            </a:pPr>
            <a:endParaRPr lang="en-US" sz="1500"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Theme_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TemplateUrl xmlns="http://schemas.microsoft.com/sharepoint/v3" xsi:nil="true"/>
    <ShowRepairView xmlns="http://schemas.microsoft.com/sharepoint/v3" xsi:nil="true"/>
    <xd_ProgID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Form" ma:contentTypeID="0x01010100883661189C1B5146AA7AF35F0332F2FD" ma:contentTypeVersion="0" ma:contentTypeDescription="Fill out this form." ma:contentTypeScope="" ma:versionID="64832dd5ea7e2a6b1e1fadff7a8e07e2">
  <xsd:schema xmlns:xsd="http://www.w3.org/2001/XMLSchema" xmlns:p="http://schemas.microsoft.com/office/2006/metadata/properties" xmlns:ns1="http://schemas.microsoft.com/sharepoint/v3" targetNamespace="http://schemas.microsoft.com/office/2006/metadata/properties" ma:root="true" ma:fieldsID="02f1d8f23ed7c9016498019dd1916f9f" ns1:_="">
    <xsd:import namespace="http://schemas.microsoft.com/sharepoint/v3"/>
    <xsd:element name="properties">
      <xsd:complexType>
        <xsd:sequence>
          <xsd:element name="documentManagement">
            <xsd:complexType>
              <xsd:all>
                <xsd:element ref="ns1:ShowRepairView" minOccurs="0"/>
                <xsd:element ref="ns1:TemplateUrl" minOccurs="0"/>
                <xsd:element ref="ns1:xd_ProgID"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ShowRepairView" ma:index="8" nillable="true" ma:displayName="Show Repair View" ma:hidden="true" ma:internalName="ShowRepairView">
      <xsd:simpleType>
        <xsd:restriction base="dms:Text"/>
      </xsd:simpleType>
    </xsd:element>
    <xsd:element name="TemplateUrl" ma:index="9" nillable="true" ma:displayName="Template Link" ma:hidden="true" ma:internalName="TemplateUrl">
      <xsd:simpleType>
        <xsd:restriction base="dms:Text"/>
      </xsd:simpleType>
    </xsd:element>
    <xsd:element name="xd_ProgID" ma:index="10" nillable="true" ma:displayName="Html File Link" ma:hidden="true" ma:internalName="xd_ProgID">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4587111D-7DFB-442C-9FE3-44380E208E2D}">
  <ds:schemaRefs>
    <ds:schemaRef ds:uri="http://schemas.microsoft.com/sharepoint/v3/contenttype/forms"/>
  </ds:schemaRefs>
</ds:datastoreItem>
</file>

<file path=customXml/itemProps2.xml><?xml version="1.0" encoding="utf-8"?>
<ds:datastoreItem xmlns:ds="http://schemas.openxmlformats.org/officeDocument/2006/customXml" ds:itemID="{A7C481EB-8F30-4DBE-97E4-C47F16554C60}">
  <ds:schemaRefs>
    <ds:schemaRef ds:uri="http://purl.org/dc/dcmitype/"/>
    <ds:schemaRef ds:uri="http://www.w3.org/XML/1998/namespace"/>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AF314A23-5730-4201-9305-1DB0E92C50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Theme_3</Template>
  <TotalTime>7564</TotalTime>
  <Words>15405</Words>
  <Application>Microsoft Office PowerPoint</Application>
  <PresentationFormat>On-screen Show (4:3)</PresentationFormat>
  <Paragraphs>1853</Paragraphs>
  <Slides>152</Slides>
  <Notes>28</Notes>
  <HiddenSlides>0</HiddenSlides>
  <MMClips>0</MMClips>
  <ScaleCrop>false</ScaleCrop>
  <HeadingPairs>
    <vt:vector size="4" baseType="variant">
      <vt:variant>
        <vt:lpstr>Theme</vt:lpstr>
      </vt:variant>
      <vt:variant>
        <vt:i4>1</vt:i4>
      </vt:variant>
      <vt:variant>
        <vt:lpstr>Slide Titles</vt:lpstr>
      </vt:variant>
      <vt:variant>
        <vt:i4>152</vt:i4>
      </vt:variant>
    </vt:vector>
  </HeadingPairs>
  <TitlesOfParts>
    <vt:vector size="153" baseType="lpstr">
      <vt:lpstr>1_Theme_3</vt:lpstr>
      <vt:lpstr>PowerPoint Presentation</vt:lpstr>
      <vt:lpstr>PowerPoint Presentation</vt:lpstr>
      <vt:lpstr>Objectives</vt:lpstr>
      <vt:lpstr>Do You Know</vt:lpstr>
      <vt:lpstr>PowerPoint Presentation</vt:lpstr>
      <vt:lpstr>Context Setting: Overview</vt:lpstr>
      <vt:lpstr>Objectives</vt:lpstr>
      <vt:lpstr>Travel and Hospitality</vt:lpstr>
      <vt:lpstr>Travel and Hospitality (Contd.)</vt:lpstr>
      <vt:lpstr>Industry at a Glance</vt:lpstr>
      <vt:lpstr>Industry Landscape</vt:lpstr>
      <vt:lpstr>World Tourism </vt:lpstr>
      <vt:lpstr>Travel Industry Players</vt:lpstr>
      <vt:lpstr>Types of Travelers</vt:lpstr>
      <vt:lpstr>Travel Planning</vt:lpstr>
      <vt:lpstr>Travel and Hospitality Environment</vt:lpstr>
      <vt:lpstr>Travel and Hospitality Environment (Contd.)</vt:lpstr>
      <vt:lpstr>New Trends</vt:lpstr>
      <vt:lpstr>Summary</vt:lpstr>
      <vt:lpstr>PowerPoint Presentation</vt:lpstr>
      <vt:lpstr>Context Setting: Overview</vt:lpstr>
      <vt:lpstr>Objectives</vt:lpstr>
      <vt:lpstr>Travel Agents</vt:lpstr>
      <vt:lpstr>Types of Travel Agents</vt:lpstr>
      <vt:lpstr>Types of Travel Agents (Contd.)</vt:lpstr>
      <vt:lpstr>Online Travel Agent</vt:lpstr>
      <vt:lpstr>OTA Sales </vt:lpstr>
      <vt:lpstr>Revenue Streams for TAs</vt:lpstr>
      <vt:lpstr>Summary</vt:lpstr>
      <vt:lpstr>PowerPoint Presentation</vt:lpstr>
      <vt:lpstr>Context Setting: Overview</vt:lpstr>
      <vt:lpstr>Objectives</vt:lpstr>
      <vt:lpstr>Travel Distribution</vt:lpstr>
      <vt:lpstr>GDS Role</vt:lpstr>
      <vt:lpstr>GDS Role (Contd.)</vt:lpstr>
      <vt:lpstr>Major GDS</vt:lpstr>
      <vt:lpstr>Evolution of GDS</vt:lpstr>
      <vt:lpstr>GDS: Facts and Advantages</vt:lpstr>
      <vt:lpstr>GDS Regulation</vt:lpstr>
      <vt:lpstr>Revenue Models of GDS</vt:lpstr>
      <vt:lpstr>Revenue Models of GDS (Contd.)</vt:lpstr>
      <vt:lpstr>GDS owned OTAs</vt:lpstr>
      <vt:lpstr>Alternate Distribution System </vt:lpstr>
      <vt:lpstr>Examples of ADS or GNE</vt:lpstr>
      <vt:lpstr>Direct Connect</vt:lpstr>
      <vt:lpstr>Summary</vt:lpstr>
      <vt:lpstr>PowerPoint Presentation</vt:lpstr>
      <vt:lpstr>Context Setting: Overview</vt:lpstr>
      <vt:lpstr>Objectives</vt:lpstr>
      <vt:lpstr>Air Transport</vt:lpstr>
      <vt:lpstr>Airlines</vt:lpstr>
      <vt:lpstr>Classification</vt:lpstr>
      <vt:lpstr>Ticketing</vt:lpstr>
      <vt:lpstr>Fares</vt:lpstr>
      <vt:lpstr>Fares (Contd.)</vt:lpstr>
      <vt:lpstr>Revenue Model</vt:lpstr>
      <vt:lpstr> Operations</vt:lpstr>
      <vt:lpstr>Airline Industry: Metrics</vt:lpstr>
      <vt:lpstr>Major Airlines Data: 2011</vt:lpstr>
      <vt:lpstr>Airport</vt:lpstr>
      <vt:lpstr>Airport (Contd.)</vt:lpstr>
      <vt:lpstr>Air Traffic Control</vt:lpstr>
      <vt:lpstr>Aircraft</vt:lpstr>
      <vt:lpstr>Snapshot of Airline Technology Vendors</vt:lpstr>
      <vt:lpstr>Summary</vt:lpstr>
      <vt:lpstr>PowerPoint Presentation</vt:lpstr>
      <vt:lpstr>Industry Constituents</vt:lpstr>
      <vt:lpstr>Objectives</vt:lpstr>
      <vt:lpstr>Context Setting: Overview</vt:lpstr>
      <vt:lpstr>Hotels: Concept</vt:lpstr>
      <vt:lpstr>Developments in the Industry</vt:lpstr>
      <vt:lpstr>Classification: Purpose Based</vt:lpstr>
      <vt:lpstr>Segments</vt:lpstr>
      <vt:lpstr>Star Rating</vt:lpstr>
      <vt:lpstr>Structure and Operations</vt:lpstr>
      <vt:lpstr>Ownership Model</vt:lpstr>
      <vt:lpstr>Industry Operations</vt:lpstr>
      <vt:lpstr>PowerPoint Presentation</vt:lpstr>
      <vt:lpstr>Organization: Property Level</vt:lpstr>
      <vt:lpstr>Property Management System</vt:lpstr>
      <vt:lpstr>PMS Interfaces</vt:lpstr>
      <vt:lpstr>Central Reservations System</vt:lpstr>
      <vt:lpstr>Availability, Rates, and Inventory</vt:lpstr>
      <vt:lpstr>Reservations</vt:lpstr>
      <vt:lpstr>Performance Metrics</vt:lpstr>
      <vt:lpstr>Global Hotel Brands</vt:lpstr>
      <vt:lpstr>Summary</vt:lpstr>
      <vt:lpstr>PowerPoint Presentation</vt:lpstr>
      <vt:lpstr>Objectives</vt:lpstr>
      <vt:lpstr>Restaurant Industry: Overview</vt:lpstr>
      <vt:lpstr>Restaurant Industry: Overview (Contd.)</vt:lpstr>
      <vt:lpstr>Restaurants Business Model</vt:lpstr>
      <vt:lpstr>Types of Restaurants by Operations </vt:lpstr>
      <vt:lpstr>Types of Restaurants</vt:lpstr>
      <vt:lpstr>Restaurant Formats</vt:lpstr>
      <vt:lpstr>Restaurant Formats (Contd.)</vt:lpstr>
      <vt:lpstr>Key Players</vt:lpstr>
      <vt:lpstr>Customer Relationship Management</vt:lpstr>
      <vt:lpstr>Brand Portals</vt:lpstr>
      <vt:lpstr>Point of Sale</vt:lpstr>
      <vt:lpstr>Production Planning</vt:lpstr>
      <vt:lpstr>Processes</vt:lpstr>
      <vt:lpstr>Restaurants: Summary</vt:lpstr>
      <vt:lpstr>PowerPoint Presentation</vt:lpstr>
      <vt:lpstr>Context Setting: Overview</vt:lpstr>
      <vt:lpstr>Objectives</vt:lpstr>
      <vt:lpstr>Cruise</vt:lpstr>
      <vt:lpstr>Cruise (Contd.)</vt:lpstr>
      <vt:lpstr>Railways</vt:lpstr>
      <vt:lpstr>Railways (Contd.)</vt:lpstr>
      <vt:lpstr>Car Rental</vt:lpstr>
      <vt:lpstr>Bus</vt:lpstr>
      <vt:lpstr>Bus (Contd.)</vt:lpstr>
      <vt:lpstr>Summary</vt:lpstr>
      <vt:lpstr>PowerPoint Presentation</vt:lpstr>
      <vt:lpstr>Objectives</vt:lpstr>
      <vt:lpstr>Open Travel Alliance</vt:lpstr>
      <vt:lpstr>Travel Trade Associations</vt:lpstr>
      <vt:lpstr>Summary</vt:lpstr>
      <vt:lpstr>PowerPoint Presentation</vt:lpstr>
      <vt:lpstr>Context Setting: Overview</vt:lpstr>
      <vt:lpstr>Objectives</vt:lpstr>
      <vt:lpstr>T&amp;H Terms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T&amp;H Terms (Contd.) </vt:lpstr>
      <vt:lpstr>Summary</vt:lpstr>
      <vt:lpstr>PowerPoint Presentation</vt:lpstr>
      <vt:lpstr>Context Setting: Overview</vt:lpstr>
      <vt:lpstr>Objectives</vt:lpstr>
      <vt:lpstr>Airline: Case Studies</vt:lpstr>
      <vt:lpstr>Hotel: Case Studies</vt:lpstr>
      <vt:lpstr>Restaurants: Case Studies</vt:lpstr>
      <vt:lpstr>OTA or Intermediaries: Case Study</vt:lpstr>
      <vt:lpstr>Car Rental: Case Studies</vt:lpstr>
      <vt:lpstr>Real Estate: Case Study</vt:lpstr>
      <vt:lpstr>Summary</vt:lpstr>
      <vt:lpstr>Test Your Understanding</vt:lpstr>
      <vt:lpstr>Test Your Understanding</vt:lpstr>
      <vt:lpstr>Summary</vt:lpstr>
      <vt:lpstr>Source</vt:lpstr>
      <vt:lpstr>PowerPoint Presentation</vt:lpstr>
    </vt:vector>
  </TitlesOfParts>
  <Company>CTS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Content_Development_Template_Learner</dc:title>
  <dc:creator>AssetDevelopmentTeam@cognizant.com</dc:creator>
  <cp:lastModifiedBy>Pal, Goutam (Cognizant)</cp:lastModifiedBy>
  <cp:revision>770</cp:revision>
  <dcterms:created xsi:type="dcterms:W3CDTF">2011-06-15T11:24:59Z</dcterms:created>
  <dcterms:modified xsi:type="dcterms:W3CDTF">2015-05-08T11:50:58Z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0x01010100883661189C1B5146AA7AF35F0332F2FD</vt:lpwstr>
  </property>
</Properties>
</file>